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0"/>
  </p:notesMasterIdLst>
  <p:sldIdLst>
    <p:sldId id="277" r:id="rId2"/>
    <p:sldId id="258" r:id="rId3"/>
    <p:sldId id="278" r:id="rId4"/>
    <p:sldId id="260" r:id="rId5"/>
    <p:sldId id="327" r:id="rId6"/>
    <p:sldId id="326" r:id="rId7"/>
    <p:sldId id="325" r:id="rId8"/>
    <p:sldId id="324" r:id="rId9"/>
    <p:sldId id="323" r:id="rId10"/>
    <p:sldId id="322" r:id="rId11"/>
    <p:sldId id="321" r:id="rId12"/>
    <p:sldId id="320" r:id="rId13"/>
    <p:sldId id="335" r:id="rId14"/>
    <p:sldId id="334" r:id="rId15"/>
    <p:sldId id="333" r:id="rId16"/>
    <p:sldId id="393" r:id="rId17"/>
    <p:sldId id="394" r:id="rId18"/>
    <p:sldId id="395" r:id="rId19"/>
    <p:sldId id="332" r:id="rId20"/>
    <p:sldId id="386" r:id="rId21"/>
    <p:sldId id="387" r:id="rId22"/>
    <p:sldId id="388" r:id="rId23"/>
    <p:sldId id="389" r:id="rId24"/>
    <p:sldId id="319" r:id="rId25"/>
    <p:sldId id="318" r:id="rId26"/>
    <p:sldId id="317" r:id="rId27"/>
    <p:sldId id="316" r:id="rId28"/>
    <p:sldId id="315" r:id="rId29"/>
    <p:sldId id="314" r:id="rId30"/>
    <p:sldId id="313" r:id="rId31"/>
    <p:sldId id="331" r:id="rId32"/>
    <p:sldId id="330" r:id="rId33"/>
    <p:sldId id="329" r:id="rId34"/>
    <p:sldId id="356" r:id="rId35"/>
    <p:sldId id="355" r:id="rId36"/>
    <p:sldId id="354" r:id="rId37"/>
    <p:sldId id="353" r:id="rId38"/>
    <p:sldId id="352" r:id="rId39"/>
    <p:sldId id="351" r:id="rId40"/>
    <p:sldId id="350" r:id="rId41"/>
    <p:sldId id="344" r:id="rId42"/>
    <p:sldId id="349" r:id="rId43"/>
    <p:sldId id="348" r:id="rId44"/>
    <p:sldId id="347" r:id="rId45"/>
    <p:sldId id="346" r:id="rId46"/>
    <p:sldId id="345" r:id="rId47"/>
    <p:sldId id="396" r:id="rId48"/>
    <p:sldId id="342" r:id="rId49"/>
    <p:sldId id="365" r:id="rId50"/>
    <p:sldId id="341" r:id="rId51"/>
    <p:sldId id="340" r:id="rId52"/>
    <p:sldId id="339" r:id="rId53"/>
    <p:sldId id="338" r:id="rId54"/>
    <p:sldId id="337" r:id="rId55"/>
    <p:sldId id="336" r:id="rId56"/>
    <p:sldId id="364" r:id="rId57"/>
    <p:sldId id="363" r:id="rId58"/>
    <p:sldId id="362" r:id="rId59"/>
    <p:sldId id="343" r:id="rId60"/>
    <p:sldId id="361" r:id="rId61"/>
    <p:sldId id="360" r:id="rId62"/>
    <p:sldId id="359" r:id="rId63"/>
    <p:sldId id="358" r:id="rId64"/>
    <p:sldId id="378" r:id="rId65"/>
    <p:sldId id="377" r:id="rId66"/>
    <p:sldId id="376" r:id="rId67"/>
    <p:sldId id="375" r:id="rId68"/>
    <p:sldId id="374" r:id="rId69"/>
    <p:sldId id="373" r:id="rId70"/>
    <p:sldId id="372" r:id="rId71"/>
    <p:sldId id="371" r:id="rId72"/>
    <p:sldId id="370" r:id="rId73"/>
    <p:sldId id="369" r:id="rId74"/>
    <p:sldId id="357" r:id="rId75"/>
    <p:sldId id="379" r:id="rId76"/>
    <p:sldId id="380" r:id="rId77"/>
    <p:sldId id="381" r:id="rId78"/>
    <p:sldId id="382" r:id="rId79"/>
  </p:sldIdLst>
  <p:sldSz cx="9144000" cy="6858000" type="screen4x3"/>
  <p:notesSz cx="6858000" cy="9144000"/>
  <p:defaultText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CB6BBEF7-9717-4733-A929-535518E6EBF6}">
          <p14:sldIdLst>
            <p14:sldId id="277"/>
            <p14:sldId id="258"/>
          </p14:sldIdLst>
        </p14:section>
        <p14:section name="编写演示文稿" id="{16378913-E5ED-4281-BAF5-F1F938CB0BED}">
          <p14:sldIdLst>
            <p14:sldId id="278"/>
            <p14:sldId id="260"/>
            <p14:sldId id="327"/>
            <p14:sldId id="326"/>
            <p14:sldId id="325"/>
            <p14:sldId id="324"/>
            <p14:sldId id="323"/>
            <p14:sldId id="322"/>
            <p14:sldId id="321"/>
            <p14:sldId id="320"/>
            <p14:sldId id="335"/>
            <p14:sldId id="334"/>
            <p14:sldId id="333"/>
            <p14:sldId id="393"/>
            <p14:sldId id="394"/>
            <p14:sldId id="395"/>
            <p14:sldId id="332"/>
            <p14:sldId id="386"/>
            <p14:sldId id="387"/>
            <p14:sldId id="388"/>
            <p14:sldId id="389"/>
            <p14:sldId id="319"/>
            <p14:sldId id="318"/>
            <p14:sldId id="317"/>
            <p14:sldId id="316"/>
            <p14:sldId id="315"/>
            <p14:sldId id="314"/>
            <p14:sldId id="313"/>
            <p14:sldId id="331"/>
            <p14:sldId id="330"/>
            <p14:sldId id="329"/>
            <p14:sldId id="356"/>
            <p14:sldId id="355"/>
            <p14:sldId id="354"/>
            <p14:sldId id="353"/>
            <p14:sldId id="352"/>
            <p14:sldId id="351"/>
            <p14:sldId id="350"/>
            <p14:sldId id="344"/>
            <p14:sldId id="349"/>
            <p14:sldId id="348"/>
            <p14:sldId id="347"/>
            <p14:sldId id="346"/>
            <p14:sldId id="345"/>
            <p14:sldId id="396"/>
            <p14:sldId id="342"/>
            <p14:sldId id="365"/>
            <p14:sldId id="341"/>
            <p14:sldId id="340"/>
            <p14:sldId id="339"/>
            <p14:sldId id="338"/>
            <p14:sldId id="337"/>
            <p14:sldId id="336"/>
            <p14:sldId id="364"/>
            <p14:sldId id="363"/>
            <p14:sldId id="362"/>
            <p14:sldId id="343"/>
            <p14:sldId id="361"/>
            <p14:sldId id="360"/>
            <p14:sldId id="359"/>
            <p14:sldId id="358"/>
            <p14:sldId id="378"/>
            <p14:sldId id="377"/>
            <p14:sldId id="376"/>
            <p14:sldId id="375"/>
            <p14:sldId id="374"/>
            <p14:sldId id="373"/>
            <p14:sldId id="372"/>
            <p14:sldId id="371"/>
            <p14:sldId id="370"/>
            <p14:sldId id="369"/>
            <p14:sldId id="357"/>
            <p14:sldId id="379"/>
          </p14:sldIdLst>
        </p14:section>
        <p14:section name="丰富演示文稿" id="{E2D565D1-BA5E-44E6-A40E-50A644912248}">
          <p14:sldIdLst>
            <p14:sldId id="380"/>
            <p14:sldId id="381"/>
            <p14:sldId id="382"/>
          </p14:sldIdLst>
        </p14:section>
        <p14:section name="传递演示文稿" id="{71D59651-8EFA-4415-9623-98B4C4A8699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2" autoAdjust="0"/>
    <p:restoredTop sz="89825" autoAdjust="0"/>
  </p:normalViewPr>
  <p:slideViewPr>
    <p:cSldViewPr>
      <p:cViewPr varScale="1">
        <p:scale>
          <a:sx n="71" d="100"/>
          <a:sy n="71" d="100"/>
        </p:scale>
        <p:origin x="-1296" y="-120"/>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00F830A1-3891-4B82-A120-081866556DA0}" type="datetimeFigureOut">
              <a:pPr/>
              <a:t>15/6/18</a:t>
            </a:fld>
            <a:endParaRPr 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58CC9574-A819-4FE4-99A7-1E27AD09ADC2}" type="slidenum">
              <a:pPr/>
              <a:t>‹#›</a:t>
            </a:fld>
            <a:endParaRPr lang="zh-CN"/>
          </a:p>
        </p:txBody>
      </p:sp>
    </p:spTree>
    <p:extLst>
      <p:ext uri="{BB962C8B-B14F-4D97-AF65-F5344CB8AC3E}">
        <p14:creationId xmlns:p14="http://schemas.microsoft.com/office/powerpoint/2010/main" val="1781915311"/>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smtClean="0"/>
          </a:p>
        </p:txBody>
      </p:sp>
      <p:sp>
        <p:nvSpPr>
          <p:cNvPr id="4" name="Slide Number Placeholder 3"/>
          <p:cNvSpPr>
            <a:spLocks noGrp="1"/>
          </p:cNvSpPr>
          <p:nvPr>
            <p:ph type="sldNum" sz="quarter" idx="10"/>
          </p:nvPr>
        </p:nvSpPr>
        <p:spPr/>
        <p:txBody>
          <a:bodyPr/>
          <a:lstStyle/>
          <a:p>
            <a:fld id="{58CC9574-A819-4FE4-99A7-1E27AD09ADC2}" type="slidenum">
              <a:rPr lang="zh-CN" smtClean="0"/>
              <a:pPr/>
              <a:t>1</a:t>
            </a:fld>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10</a:t>
            </a:fld>
            <a:endParaRPr lang="zh-CN"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11</a:t>
            </a:fld>
            <a:endParaRPr lang="zh-CN"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与广度优先搜索的区别是不搜索无效解的跟。</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12</a:t>
            </a:fld>
            <a:endParaRPr lang="zh-CN"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13</a:t>
            </a:fld>
            <a:endParaRPr lang="zh-CN"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14</a:t>
            </a:fld>
            <a:endParaRPr lang="zh-CN"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15</a:t>
            </a:fld>
            <a:endParaRPr lang="zh-CN"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19</a:t>
            </a:fld>
            <a:endParaRPr lang="zh-CN"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使用一个极小堆，优先级别</a:t>
            </a:r>
            <a:r>
              <a:rPr lang="en-US" altLang="zh-CN" dirty="0" smtClean="0"/>
              <a:t>=</a:t>
            </a:r>
            <a:r>
              <a:rPr lang="zh-CN" altLang="en-US" dirty="0" smtClean="0"/>
              <a:t>费用最小。</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24</a:t>
            </a:fld>
            <a:endParaRPr lang="zh-CN"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25</a:t>
            </a:fld>
            <a:endParaRPr lang="zh-CN"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26</a:t>
            </a:fld>
            <a:endParaRPr lang="zh-CN"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zh-CN" smtClean="0"/>
              <a:pPr/>
              <a:t>2</a:t>
            </a:fld>
            <a:endParaRPr 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27</a:t>
            </a:fld>
            <a:endParaRPr lang="zh-CN"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28</a:t>
            </a:fld>
            <a:endParaRPr lang="zh-CN"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29</a:t>
            </a:fld>
            <a:endParaRPr lang="zh-CN"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30</a:t>
            </a:fld>
            <a:endParaRPr lang="zh-CN"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31</a:t>
            </a:fld>
            <a:endParaRPr lang="zh-CN"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32</a:t>
            </a:fld>
            <a:endParaRPr lang="zh-CN"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33</a:t>
            </a:fld>
            <a:endParaRPr lang="zh-CN"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34</a:t>
            </a:fld>
            <a:endParaRPr lang="zh-CN"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35</a:t>
            </a:fld>
            <a:endParaRPr lang="zh-CN"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36</a:t>
            </a:fld>
            <a:endParaRPr lang="zh-CN"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dirty="0"/>
          </a:p>
        </p:txBody>
      </p:sp>
      <p:sp>
        <p:nvSpPr>
          <p:cNvPr id="4" name="Slide Number Placeholder 3"/>
          <p:cNvSpPr>
            <a:spLocks noGrp="1"/>
          </p:cNvSpPr>
          <p:nvPr>
            <p:ph type="sldNum" sz="quarter" idx="10"/>
          </p:nvPr>
        </p:nvSpPr>
        <p:spPr/>
        <p:txBody>
          <a:bodyPr/>
          <a:lstStyle/>
          <a:p>
            <a:fld id="{58CC9574-A819-4FE4-99A7-1E27AD09ADC2}" type="slidenum">
              <a:rPr lang="zh-CN" smtClean="0"/>
              <a:pPr/>
              <a:t>3</a:t>
            </a:fld>
            <a:endParaRPr 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37</a:t>
            </a:fld>
            <a:endParaRPr lang="zh-CN"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38</a:t>
            </a:fld>
            <a:endParaRPr lang="zh-CN"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39</a:t>
            </a:fld>
            <a:endParaRPr lang="zh-CN"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40</a:t>
            </a:fld>
            <a:endParaRPr lang="zh-CN"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41</a:t>
            </a:fld>
            <a:endParaRPr lang="zh-CN" dirty="0">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42</a:t>
            </a:fld>
            <a:endParaRPr lang="zh-CN" dirty="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43</a:t>
            </a:fld>
            <a:endParaRPr lang="zh-CN"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44</a:t>
            </a:fld>
            <a:endParaRPr lang="zh-CN"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45</a:t>
            </a:fld>
            <a:endParaRPr lang="zh-CN"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46</a:t>
            </a:fld>
            <a:endParaRPr lang="zh-CN"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都是在解空间树下找出解的过程。</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zh-CN" smtClean="0">
                <a:solidFill>
                  <a:prstClr val="black"/>
                </a:solidFill>
              </a:rPr>
              <a:pPr/>
              <a:t>4</a:t>
            </a:fld>
            <a:endParaRPr lang="zh-CN"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48</a:t>
            </a:fld>
            <a:endParaRPr lang="zh-CN"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49</a:t>
            </a:fld>
            <a:endParaRPr lang="zh-CN"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50</a:t>
            </a:fld>
            <a:endParaRPr lang="zh-CN"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51</a:t>
            </a:fld>
            <a:endParaRPr lang="zh-CN"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52</a:t>
            </a:fld>
            <a:endParaRPr lang="zh-CN"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53</a:t>
            </a:fld>
            <a:endParaRPr lang="zh-CN"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54</a:t>
            </a:fld>
            <a:endParaRPr lang="zh-CN"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55</a:t>
            </a:fld>
            <a:endParaRPr lang="zh-CN"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56</a:t>
            </a:fld>
            <a:endParaRPr lang="zh-CN"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57</a:t>
            </a:fld>
            <a:endParaRPr lang="zh-CN"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a:t>
            </a:fld>
            <a:endParaRPr lang="zh-CN"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58</a:t>
            </a:fld>
            <a:endParaRPr lang="zh-CN"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59</a:t>
            </a:fld>
            <a:endParaRPr lang="zh-CN"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60</a:t>
            </a:fld>
            <a:endParaRPr lang="zh-CN"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61</a:t>
            </a:fld>
            <a:endParaRPr lang="zh-CN"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62</a:t>
            </a:fld>
            <a:endParaRPr lang="zh-CN"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63</a:t>
            </a:fld>
            <a:endParaRPr lang="zh-CN"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64</a:t>
            </a:fld>
            <a:endParaRPr lang="zh-CN"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65</a:t>
            </a:fld>
            <a:endParaRPr lang="zh-CN"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66</a:t>
            </a:fld>
            <a:endParaRPr lang="zh-CN"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67</a:t>
            </a:fld>
            <a:endParaRPr lang="zh-CN"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a:t>
            </a:r>
            <a:r>
              <a:rPr lang="en-US" altLang="zh-CN" dirty="0" smtClean="0"/>
              <a:t>1</a:t>
            </a:r>
            <a:r>
              <a:rPr lang="zh-CN" altLang="en-US" dirty="0" smtClean="0"/>
              <a:t>）将活结点放入这个队列中，按照</a:t>
            </a:r>
            <a:r>
              <a:rPr lang="en-US" altLang="zh-CN" dirty="0" smtClean="0"/>
              <a:t>FIFO</a:t>
            </a:r>
            <a:r>
              <a:rPr lang="zh-CN" altLang="en-US" dirty="0" smtClean="0"/>
              <a:t>类似广度优先搜索</a:t>
            </a:r>
            <a:endParaRPr lang="en-US" altLang="zh-CN" dirty="0" smtClean="0"/>
          </a:p>
          <a:p>
            <a:r>
              <a:rPr lang="zh-CN" altLang="en-US" dirty="0" smtClean="0"/>
              <a:t>（</a:t>
            </a:r>
            <a:r>
              <a:rPr lang="en-US" altLang="zh-CN" dirty="0" smtClean="0"/>
              <a:t>2</a:t>
            </a:r>
            <a:r>
              <a:rPr lang="zh-CN" altLang="en-US" dirty="0" smtClean="0"/>
              <a:t>）将活结点组织成一个优先队列</a:t>
            </a:r>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a:t>
            </a:fld>
            <a:endParaRPr lang="zh-CN" dirty="0">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68</a:t>
            </a:fld>
            <a:endParaRPr lang="zh-CN" dirty="0">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69</a:t>
            </a:fld>
            <a:endParaRPr lang="zh-CN" dirty="0">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70</a:t>
            </a:fld>
            <a:endParaRPr lang="zh-CN" dirty="0">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71</a:t>
            </a:fld>
            <a:endParaRPr lang="zh-CN" dirty="0">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72</a:t>
            </a:fld>
            <a:endParaRPr lang="zh-CN" dirty="0">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73</a:t>
            </a:fld>
            <a:endParaRPr lang="zh-CN" dirty="0">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74</a:t>
            </a:fld>
            <a:endParaRPr lang="zh-CN"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7</a:t>
            </a:fld>
            <a:endParaRPr lang="zh-CN"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8</a:t>
            </a:fld>
            <a:endParaRPr lang="zh-CN"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fld id="{2B891980-0BF3-461C-95D4-87E094E9751C}" type="slidenum">
              <a:rPr lang="en-US" altLang="zh-CN" smtClean="0">
                <a:solidFill>
                  <a:prstClr val="black"/>
                </a:solidFill>
              </a:rPr>
              <a:pPr/>
              <a:t>9</a:t>
            </a:fld>
            <a:endParaRPr lang="zh-CN"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47F28"/>
              </a:solidFill>
            </a:endParaRPr>
          </a:p>
        </p:txBody>
      </p:sp>
      <p:sp>
        <p:nvSpPr>
          <p:cNvPr id="4" name="Date Placeholder 3"/>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pPr/>
              <a:t>15/6/18</a:t>
            </a:fld>
            <a:endParaRPr kumimoji="0" lang="zh-CN"/>
          </a:p>
        </p:txBody>
      </p:sp>
      <p:sp>
        <p:nvSpPr>
          <p:cNvPr id="5" name="Footer Placeholder 4"/>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pPr/>
              <a:t>‹#›</a:t>
            </a:fld>
            <a:endParaRPr kumimoji="0" lang="zh-CN"/>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eaLnBrk="1" latinLnBrk="0" hangingPunct="1">
              <a:buNone/>
              <a:defRPr kumimoji="0" lang="zh-CN" sz="2200" kern="1200">
                <a:solidFill>
                  <a:schemeClr val="tx1">
                    <a:lumMod val="75000"/>
                    <a:lumOff val="25000"/>
                  </a:schemeClr>
                </a:solidFill>
                <a:latin typeface="Calibri" pitchFamily="34" charset="0"/>
                <a:ea typeface="+mn-ea"/>
                <a:cs typeface="+mn-cs"/>
              </a:defRPr>
            </a:lvl1pPr>
          </a:lstStyle>
          <a:p>
            <a:pPr lvl="0"/>
            <a:r>
              <a:rPr kumimoji="0" lang="zh-CN"/>
              <a:t>单击此处编辑母版副标题样式</a:t>
            </a:r>
          </a:p>
        </p:txBody>
      </p:sp>
      <p:sp>
        <p:nvSpPr>
          <p:cNvPr id="2" name="Title 1"/>
          <p:cNvSpPr>
            <a:spLocks noGrp="1"/>
          </p:cNvSpPr>
          <p:nvPr>
            <p:ph type="title"/>
          </p:nvPr>
        </p:nvSpPr>
        <p:spPr>
          <a:xfrm>
            <a:off x="106344" y="4114800"/>
            <a:ext cx="7315200" cy="914400"/>
          </a:xfrm>
        </p:spPr>
        <p:txBody>
          <a:bodyPr anchor="b" anchorCtr="0">
            <a:normAutofit/>
          </a:bodyPr>
          <a:lstStyle>
            <a:lvl1pPr marL="0" indent="0" eaLnBrk="1" latinLnBrk="0" hangingPunct="1">
              <a:defRPr kumimoji="0" lang="zh-CN" sz="3600" b="1" kern="1200" baseline="0">
                <a:solidFill>
                  <a:schemeClr val="bg1"/>
                </a:solidFill>
                <a:latin typeface="Arial" pitchFamily="34" charset="0"/>
                <a:ea typeface="+mn-ea"/>
                <a:cs typeface="Arial" pitchFamily="34" charset="0"/>
              </a:defRPr>
            </a:lvl1pPr>
          </a:lstStyle>
          <a:p>
            <a:pPr marL="342900" lvl="0" indent="-342900" algn="l" defTabSz="914400" eaLnBrk="1" latinLnBrk="0" hangingPunct="1"/>
            <a:r>
              <a:rPr lang="zh-CN" altLang="en-US" smtClean="0"/>
              <a:t>单击此处编辑母版标题样式</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xmlns:p14="http://schemas.microsoft.com/office/powerpoint/2010/mai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媒体(带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pPr/>
              <a:t>15/6/18</a:t>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pPr/>
              <a:t>‹#›</a:t>
            </a:fld>
            <a:endParaRPr kumimoji="0" lang="zh-CN"/>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b="1">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eaLnBrk="1" latinLnBrk="0" hangingPunct="1">
              <a:defRPr kumimoji="0" lang="zh-CN" sz="1800" b="0">
                <a:solidFill>
                  <a:schemeClr val="bg1">
                    <a:lumMod val="85000"/>
                  </a:schemeClr>
                </a:solidFill>
                <a:latin typeface="Georgia" pitchFamily="18" charset="0"/>
              </a:defRPr>
            </a:lvl1pPr>
          </a:lstStyle>
          <a:p>
            <a:pPr eaLnBrk="1" latinLnBrk="0" hangingPunct="1"/>
            <a:r>
              <a:rPr lang="zh-CN" altLang="en-US" smtClean="0"/>
              <a:t>单击此处编辑母版标题样式</a:t>
            </a:r>
            <a:endParaRPr/>
          </a:p>
        </p:txBody>
      </p:sp>
      <p:sp>
        <p:nvSpPr>
          <p:cNvPr id="9" name="Media Placeholder 8"/>
          <p:cNvSpPr>
            <a:spLocks noGrp="1"/>
          </p:cNvSpPr>
          <p:nvPr>
            <p:ph type="media" sz="quarter" idx="13"/>
          </p:nvPr>
        </p:nvSpPr>
        <p:spPr>
          <a:xfrm>
            <a:off x="587022" y="838200"/>
            <a:ext cx="4873752" cy="3812822"/>
          </a:xfrm>
        </p:spPr>
        <p:txBody>
          <a:bodyPr/>
          <a:lstStyle>
            <a:lvl1pPr eaLnBrk="1" latinLnBrk="0" hangingPunct="1">
              <a:buNone/>
              <a:defRPr kumimoji="0" lang="zh-CN"/>
            </a:lvl1pPr>
          </a:lstStyle>
          <a:p>
            <a:pPr eaLnBrk="1" latinLnBrk="0" hangingPunct="1"/>
            <a:r>
              <a:rPr lang="zh-CN" altLang="en-US" smtClean="0"/>
              <a:t>单击图标添加媒体</a:t>
            </a:r>
            <a:endParaRPr/>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eaLnBrk="1" latinLnBrk="0" hangingPunct="1">
              <a:buNone/>
              <a:defRPr kumimoji="0" lang="zh-CN" sz="2400">
                <a:solidFill>
                  <a:schemeClr val="bg1"/>
                </a:solidFill>
              </a:defRPr>
            </a:lvl1pPr>
          </a:lstStyle>
          <a:p>
            <a:pPr lvl="0" eaLnBrk="1" latinLnBrk="0" hangingPunct="1"/>
            <a:r>
              <a:rPr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b="1">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eaLnBrk="1" latinLnBrk="0" hangingPunct="1">
              <a:defRPr kumimoji="0" lang="zh-CN" sz="1800" b="0">
                <a:solidFill>
                  <a:schemeClr val="bg1">
                    <a:lumMod val="85000"/>
                  </a:schemeClr>
                </a:solidFill>
                <a:latin typeface="Georgia" pitchFamily="18" charset="0"/>
              </a:defRPr>
            </a:lvl1pPr>
          </a:lstStyle>
          <a:p>
            <a:pPr eaLnBrk="1" latinLnBrk="0" hangingPunct="1"/>
            <a:r>
              <a:rPr lang="zh-CN" altLang="en-US" smtClean="0"/>
              <a:t>单击此处编辑母版标题样式</a:t>
            </a:r>
            <a:endParaRPr/>
          </a:p>
        </p:txBody>
      </p:sp>
      <p:sp>
        <p:nvSpPr>
          <p:cNvPr id="3" name="Picture Placeholder 2"/>
          <p:cNvSpPr>
            <a:spLocks noGrp="1"/>
          </p:cNvSpPr>
          <p:nvPr>
            <p:ph type="pic" idx="1"/>
          </p:nvPr>
        </p:nvSpPr>
        <p:spPr>
          <a:xfrm>
            <a:off x="1792288" y="612775"/>
            <a:ext cx="5486400" cy="4114800"/>
          </a:xfrm>
        </p:spPr>
        <p:txBody>
          <a:bodyPr/>
          <a:lstStyle>
            <a:lvl1pPr marL="0" indent="0" eaLnBrk="1" latinLnBrk="0" hangingPunct="1">
              <a:buNone/>
              <a:defRPr kumimoji="0" lang="zh-CN" sz="3200"/>
            </a:lvl1pPr>
            <a:lvl2pPr marL="457200" indent="0" eaLnBrk="1" latinLnBrk="0" hangingPunct="1">
              <a:buNone/>
              <a:defRPr kumimoji="0" lang="zh-CN" sz="2800"/>
            </a:lvl2pPr>
            <a:lvl3pPr marL="914400" indent="0" eaLnBrk="1" latinLnBrk="0" hangingPunct="1">
              <a:buNone/>
              <a:defRPr kumimoji="0" lang="zh-CN" sz="2400"/>
            </a:lvl3pPr>
            <a:lvl4pPr marL="1371600" indent="0" eaLnBrk="1" latinLnBrk="0" hangingPunct="1">
              <a:buNone/>
              <a:defRPr kumimoji="0" lang="zh-CN" sz="2000"/>
            </a:lvl4pPr>
            <a:lvl5pPr marL="1828800" indent="0" eaLnBrk="1" latinLnBrk="0" hangingPunct="1">
              <a:buNone/>
              <a:defRPr kumimoji="0" lang="zh-CN" sz="2000"/>
            </a:lvl5pPr>
            <a:lvl6pPr marL="2286000" indent="0" eaLnBrk="1" latinLnBrk="0" hangingPunct="1">
              <a:buNone/>
              <a:defRPr kumimoji="0" lang="zh-CN" sz="2000"/>
            </a:lvl6pPr>
            <a:lvl7pPr marL="2743200" indent="0" eaLnBrk="1" latinLnBrk="0" hangingPunct="1">
              <a:buNone/>
              <a:defRPr kumimoji="0" lang="zh-CN" sz="2000"/>
            </a:lvl7pPr>
            <a:lvl8pPr marL="3200400" indent="0" eaLnBrk="1" latinLnBrk="0" hangingPunct="1">
              <a:buNone/>
              <a:defRPr kumimoji="0" lang="zh-CN" sz="2000"/>
            </a:lvl8pPr>
            <a:lvl9pPr marL="3657600" indent="0" eaLnBrk="1" latinLnBrk="0" hangingPunct="1">
              <a:buNone/>
              <a:defRPr kumimoji="0" lang="zh-CN" sz="2000"/>
            </a:lvl9pPr>
          </a:lstStyle>
          <a:p>
            <a:pPr eaLnBrk="1" latinLnBrk="0" hangingPunct="1"/>
            <a:r>
              <a:rPr lang="zh-CN" altLang="en-US" smtClean="0"/>
              <a:t>单击图标添加图片</a:t>
            </a:r>
            <a:endParaRPr/>
          </a:p>
        </p:txBody>
      </p:sp>
      <p:sp>
        <p:nvSpPr>
          <p:cNvPr id="4" name="Text Placeholder 3"/>
          <p:cNvSpPr>
            <a:spLocks noGrp="1"/>
          </p:cNvSpPr>
          <p:nvPr>
            <p:ph type="body" sz="half" idx="2"/>
          </p:nvPr>
        </p:nvSpPr>
        <p:spPr>
          <a:xfrm>
            <a:off x="1792288" y="5562600"/>
            <a:ext cx="5486400" cy="609600"/>
          </a:xfrm>
        </p:spPr>
        <p:txBody>
          <a:bodyPr/>
          <a:lstStyle>
            <a:lvl1pPr marL="0" indent="0" algn="ctr" eaLnBrk="1" latinLnBrk="0" hangingPunct="1">
              <a:buNone/>
              <a:defRPr kumimoji="0" lang="zh-CN" sz="1400"/>
            </a:lvl1pPr>
            <a:lvl2pPr marL="457200" indent="0" eaLnBrk="1" latinLnBrk="0" hangingPunct="1">
              <a:buNone/>
              <a:defRPr kumimoji="0" lang="zh-CN" sz="1200"/>
            </a:lvl2pPr>
            <a:lvl3pPr marL="914400" indent="0" eaLnBrk="1" latinLnBrk="0" hangingPunct="1">
              <a:buNone/>
              <a:defRPr kumimoji="0" lang="zh-CN" sz="1000"/>
            </a:lvl3pPr>
            <a:lvl4pPr marL="1371600" indent="0" eaLnBrk="1" latinLnBrk="0" hangingPunct="1">
              <a:buNone/>
              <a:defRPr kumimoji="0" lang="zh-CN" sz="900"/>
            </a:lvl4pPr>
            <a:lvl5pPr marL="1828800" indent="0" eaLnBrk="1" latinLnBrk="0" hangingPunct="1">
              <a:buNone/>
              <a:defRPr kumimoji="0" lang="zh-CN" sz="900"/>
            </a:lvl5pPr>
            <a:lvl6pPr marL="2286000" indent="0" eaLnBrk="1" latinLnBrk="0" hangingPunct="1">
              <a:buNone/>
              <a:defRPr kumimoji="0" lang="zh-CN" sz="900"/>
            </a:lvl6pPr>
            <a:lvl7pPr marL="2743200" indent="0" eaLnBrk="1" latinLnBrk="0" hangingPunct="1">
              <a:buNone/>
              <a:defRPr kumimoji="0" lang="zh-CN" sz="900"/>
            </a:lvl7pPr>
            <a:lvl8pPr marL="3200400" indent="0" eaLnBrk="1" latinLnBrk="0" hangingPunct="1">
              <a:buNone/>
              <a:defRPr kumimoji="0" lang="zh-CN" sz="900"/>
            </a:lvl8pPr>
            <a:lvl9pPr marL="3657600" indent="0" eaLnBrk="1" latinLnBrk="0" hangingPunct="1">
              <a:buNone/>
              <a:defRPr kumimoji="0" lang="zh-CN" sz="900"/>
            </a:lvl9pPr>
          </a:lstStyle>
          <a:p>
            <a:pPr lvl="0" eaLnBrk="1" latinLnBrk="0" hangingPunct="1"/>
            <a:r>
              <a:rPr lang="zh-CN" altLang="en-US" smtClean="0"/>
              <a:t>单击此处编辑母版文本样式</a:t>
            </a:r>
          </a:p>
        </p:txBody>
      </p:sp>
      <p:sp>
        <p:nvSpPr>
          <p:cNvPr id="5" name="Date Placeholder 4"/>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pPr/>
              <a:t>15/6/18</a:t>
            </a:fld>
            <a:endParaRPr kumimoji="0" lang="zh-CN"/>
          </a:p>
        </p:txBody>
      </p:sp>
      <p:sp>
        <p:nvSpPr>
          <p:cNvPr id="6" name="Footer Placeholder 5"/>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pPr/>
              <a:t>‹#›</a:t>
            </a:fld>
            <a:endParaRPr kumimoji="0" lang="zh-CN"/>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和竖排文字">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4" name="Date Placeholder 3"/>
          <p:cNvSpPr>
            <a:spLocks noGrp="1"/>
          </p:cNvSpPr>
          <p:nvPr>
            <p:ph type="dt" sz="half" idx="10"/>
          </p:nvPr>
        </p:nvSpPr>
        <p:spPr/>
        <p:txBody>
          <a:bodyPr/>
          <a:lstStyle/>
          <a:p>
            <a:fld id="{A258050E-B668-4FA7-85AD-C750C80A6E9B}" type="datetimeFigureOut">
              <a:pPr/>
              <a:t>15/6/18</a:t>
            </a:fld>
            <a:endParaRPr kumimoji="0" lang="zh-CN"/>
          </a:p>
        </p:txBody>
      </p:sp>
      <p:sp>
        <p:nvSpPr>
          <p:cNvPr id="5" name="Footer Placeholder 4"/>
          <p:cNvSpPr>
            <a:spLocks noGrp="1"/>
          </p:cNvSpPr>
          <p:nvPr>
            <p:ph type="ftr" sz="quarter" idx="11"/>
          </p:nvPr>
        </p:nvSpPr>
        <p:spPr/>
        <p:txBody>
          <a:bodyPr/>
          <a:lstStyle/>
          <a:p>
            <a:endParaRPr kumimoji="0" lang="zh-CN"/>
          </a:p>
        </p:txBody>
      </p:sp>
      <p:sp>
        <p:nvSpPr>
          <p:cNvPr id="6" name="Slide Number Placeholder 5"/>
          <p:cNvSpPr>
            <a:spLocks noGrp="1"/>
          </p:cNvSpPr>
          <p:nvPr>
            <p:ph type="sldNum" sz="quarter" idx="12"/>
          </p:nvPr>
        </p:nvSpPr>
        <p:spPr/>
        <p:txBody>
          <a:bodyPr/>
          <a:lstStyle/>
          <a:p>
            <a:fld id="{240D5ECE-8B49-45CD-BE81-EF81920D1969}" type="slidenum">
              <a:pPr/>
              <a:t>‹#›</a:t>
            </a:fld>
            <a:endParaRPr kumimoji="0" lang="zh-CN"/>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eaLnBrk="1" latinLnBrk="0" hangingPunct="1">
              <a:defRPr kumimoji="0" lang="zh-CN" sz="2800" b="1" kern="1200" baseline="0">
                <a:solidFill>
                  <a:schemeClr val="bg1"/>
                </a:solidFill>
                <a:latin typeface="+mn-lt"/>
                <a:ea typeface="+mn-ea"/>
                <a:cs typeface="+mn-cs"/>
              </a:defRPr>
            </a:lvl1pPr>
          </a:lstStyle>
          <a:p>
            <a:r>
              <a:rPr kumimoji="0" lang="zh-CN"/>
              <a:t>    单击此处编辑母版标题样式</a:t>
            </a:r>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pPr eaLnBrk="1" latinLnBrk="0" hangingPunct="1"/>
            <a:r>
              <a:rPr lang="zh-CN" altLang="en-US" smtClean="0"/>
              <a:t>单击此处编辑母版标题样式</a:t>
            </a:r>
            <a:endParaRPr/>
          </a:p>
        </p:txBody>
      </p:sp>
      <p:sp>
        <p:nvSpPr>
          <p:cNvPr id="3" name="Vertical Text Placeholder 2"/>
          <p:cNvSpPr>
            <a:spLocks noGrp="1"/>
          </p:cNvSpPr>
          <p:nvPr>
            <p:ph type="body" orient="vert" idx="1"/>
          </p:nvPr>
        </p:nvSpPr>
        <p:spPr>
          <a:xfrm>
            <a:off x="457200" y="274638"/>
            <a:ext cx="51054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4" name="Date Placeholder 3"/>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A258050E-B668-4FA7-85AD-C750C80A6E9B}" type="datetimeFigureOut">
              <a:pPr/>
              <a:t>15/6/18</a:t>
            </a:fld>
            <a:endParaRPr kumimoji="0" lang="zh-CN"/>
          </a:p>
        </p:txBody>
      </p:sp>
      <p:sp>
        <p:nvSpPr>
          <p:cNvPr id="5" name="Footer Placeholder 4"/>
          <p:cNvSpPr>
            <a:spLocks noGrp="1"/>
          </p:cNvSpPr>
          <p:nvPr>
            <p:ph type="ftr" sz="quarter" idx="11"/>
          </p:nvPr>
        </p:nvSpPr>
        <p:spPr/>
        <p:txBody>
          <a:body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pPr/>
              <a:t>‹#›</a:t>
            </a:fld>
            <a:endParaRPr kumimoji="0" lang="zh-CN"/>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空白">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pPr/>
              <a:t>15/6/18</a:t>
            </a:fld>
            <a:endParaRPr kumimoji="0" lang="zh-CN"/>
          </a:p>
        </p:txBody>
      </p:sp>
      <p:sp>
        <p:nvSpPr>
          <p:cNvPr id="3" name="Footer Placeholder 2"/>
          <p:cNvSpPr>
            <a:spLocks noGrp="1"/>
          </p:cNvSpPr>
          <p:nvPr>
            <p:ph type="ftr" sz="quarter" idx="11"/>
          </p:nvPr>
        </p:nvSpPr>
        <p:spPr/>
        <p:txBody>
          <a:bodyPr/>
          <a:lstStyle/>
          <a:p>
            <a:endParaRPr kumimoji="0" lang="zh-CN"/>
          </a:p>
        </p:txBody>
      </p:sp>
      <p:sp>
        <p:nvSpPr>
          <p:cNvPr id="4" name="Slide Number Placeholder 3"/>
          <p:cNvSpPr>
            <a:spLocks noGrp="1"/>
          </p:cNvSpPr>
          <p:nvPr>
            <p:ph type="sldNum" sz="quarter" idx="12"/>
          </p:nvPr>
        </p:nvSpPr>
        <p:spPr/>
        <p:txBody>
          <a:bodyPr/>
          <a:lstStyle/>
          <a:p>
            <a:fld id="{73820FCD-5F4C-4989-BE05-0A8208BCBC21}" type="slidenum">
              <a:pPr/>
              <a:t>‹#›</a:t>
            </a:fld>
            <a:endParaRPr kumimoji="0" lang="zh-CN"/>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eaLnBrk="1" latinLnBrk="0" hangingPunct="1">
              <a:defRPr kumimoji="0" lang="zh-CN" sz="3000" b="1" cap="all"/>
            </a:lvl1pPr>
          </a:lstStyle>
          <a:p>
            <a:pPr eaLnBrk="1" latinLnBrk="0" hangingPunct="1"/>
            <a:r>
              <a:rPr lang="zh-CN" altLang="en-US" smtClean="0"/>
              <a:t>单击此处编辑母版标题样式</a:t>
            </a:r>
            <a:endParaRPr/>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eaLnBrk="1" latinLnBrk="0" hangingPunct="1">
              <a:buNone/>
              <a:defRPr kumimoji="0" lang="zh-CN" sz="1800">
                <a:solidFill>
                  <a:schemeClr val="tx1">
                    <a:lumMod val="65000"/>
                    <a:lumOff val="35000"/>
                  </a:schemeClr>
                </a:solidFill>
              </a:defRPr>
            </a:lvl1pPr>
            <a:lvl2pPr marL="457200" indent="0" eaLnBrk="1" latinLnBrk="0" hangingPunct="1">
              <a:buNone/>
              <a:defRPr kumimoji="0" lang="zh-CN" sz="1800">
                <a:solidFill>
                  <a:schemeClr val="tx1">
                    <a:tint val="75000"/>
                  </a:schemeClr>
                </a:solidFill>
              </a:defRPr>
            </a:lvl2pPr>
            <a:lvl3pPr marL="914400" indent="0" eaLnBrk="1" latinLnBrk="0" hangingPunct="1">
              <a:buNone/>
              <a:defRPr kumimoji="0" lang="zh-CN" sz="1600">
                <a:solidFill>
                  <a:schemeClr val="tx1">
                    <a:tint val="75000"/>
                  </a:schemeClr>
                </a:solidFill>
              </a:defRPr>
            </a:lvl3pPr>
            <a:lvl4pPr marL="1371600" indent="0" eaLnBrk="1" latinLnBrk="0" hangingPunct="1">
              <a:buNone/>
              <a:defRPr kumimoji="0" lang="zh-CN" sz="1400">
                <a:solidFill>
                  <a:schemeClr val="tx1">
                    <a:tint val="75000"/>
                  </a:schemeClr>
                </a:solidFill>
              </a:defRPr>
            </a:lvl4pPr>
            <a:lvl5pPr marL="1828800" indent="0" eaLnBrk="1" latinLnBrk="0" hangingPunct="1">
              <a:buNone/>
              <a:defRPr kumimoji="0" lang="zh-CN" sz="1400">
                <a:solidFill>
                  <a:schemeClr val="tx1">
                    <a:tint val="75000"/>
                  </a:schemeClr>
                </a:solidFill>
              </a:defRPr>
            </a:lvl5pPr>
            <a:lvl6pPr marL="2286000" indent="0" eaLnBrk="1" latinLnBrk="0" hangingPunct="1">
              <a:buNone/>
              <a:defRPr kumimoji="0" lang="zh-CN" sz="1400">
                <a:solidFill>
                  <a:schemeClr val="tx1">
                    <a:tint val="75000"/>
                  </a:schemeClr>
                </a:solidFill>
              </a:defRPr>
            </a:lvl6pPr>
            <a:lvl7pPr marL="2743200" indent="0" eaLnBrk="1" latinLnBrk="0" hangingPunct="1">
              <a:buNone/>
              <a:defRPr kumimoji="0" lang="zh-CN" sz="1400">
                <a:solidFill>
                  <a:schemeClr val="tx1">
                    <a:tint val="75000"/>
                  </a:schemeClr>
                </a:solidFill>
              </a:defRPr>
            </a:lvl7pPr>
            <a:lvl8pPr marL="3200400" indent="0" eaLnBrk="1" latinLnBrk="0" hangingPunct="1">
              <a:buNone/>
              <a:defRPr kumimoji="0" lang="zh-CN" sz="1400">
                <a:solidFill>
                  <a:schemeClr val="tx1">
                    <a:tint val="75000"/>
                  </a:schemeClr>
                </a:solidFill>
              </a:defRPr>
            </a:lvl8pPr>
            <a:lvl9pPr marL="3657600" indent="0" eaLnBrk="1" latinLnBrk="0" hangingPunct="1">
              <a:buNone/>
              <a:defRPr kumimoji="0" lang="zh-CN" sz="1400">
                <a:solidFill>
                  <a:schemeClr val="tx1">
                    <a:tint val="75000"/>
                  </a:schemeClr>
                </a:solidFill>
              </a:defRPr>
            </a:lvl9pPr>
          </a:lstStyle>
          <a:p>
            <a:pPr lvl="0" eaLnBrk="1" latinLnBrk="0" hangingPunct="1"/>
            <a:r>
              <a:rPr lang="zh-CN" altLang="en-US" smtClean="0"/>
              <a:t>单击此处编辑母版文本样式</a:t>
            </a:r>
          </a:p>
        </p:txBody>
      </p:sp>
      <p:sp>
        <p:nvSpPr>
          <p:cNvPr id="5" name="Footer Placeholder 4"/>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pPr/>
              <a:t>‹#›</a:t>
            </a:fld>
            <a:endParaRPr kumimoji="0" lang="zh-CN"/>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t>             </a:t>
            </a:r>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solidFill>
                  <a:srgbClr val="FF6600"/>
                </a:solidFill>
              </a:rPr>
              <a:t>           </a:t>
            </a: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t>       </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eaLnBrk="1" latinLnBrk="0" hangingPunct="1">
              <a:defRPr kumimoji="0" lang="zh-CN" sz="3000" b="0">
                <a:solidFill>
                  <a:schemeClr val="tx1">
                    <a:lumMod val="85000"/>
                    <a:lumOff val="15000"/>
                  </a:schemeClr>
                </a:solidFill>
              </a:defRPr>
            </a:lvl1pPr>
          </a:lstStyle>
          <a:p>
            <a:pPr eaLnBrk="1" latinLnBrk="0" hangingPunct="1"/>
            <a:r>
              <a:rPr lang="zh-CN" altLang="en-US" smtClean="0"/>
              <a:t>单击此处编辑母版标题样式</a:t>
            </a:r>
            <a:endParaRPr/>
          </a:p>
        </p:txBody>
      </p:sp>
      <p:sp>
        <p:nvSpPr>
          <p:cNvPr id="3" name="Content Placeholder 2"/>
          <p:cNvSpPr>
            <a:spLocks noGrp="1"/>
          </p:cNvSpPr>
          <p:nvPr>
            <p:ph idx="1"/>
          </p:nvPr>
        </p:nvSpPr>
        <p:spPr/>
        <p:txBody>
          <a:bodyPr/>
          <a:lstStyle>
            <a:lvl1pPr eaLnBrk="1" latinLnBrk="0" hangingPunct="1">
              <a:defRPr kumimoji="0" lang="zh-CN">
                <a:solidFill>
                  <a:schemeClr val="tx1">
                    <a:lumMod val="85000"/>
                    <a:lumOff val="15000"/>
                  </a:schemeClr>
                </a:solidFill>
              </a:defRPr>
            </a:lvl1pPr>
            <a:lvl2pPr eaLnBrk="1" latinLnBrk="0" hangingPunct="1">
              <a:defRPr kumimoji="0" lang="zh-CN">
                <a:solidFill>
                  <a:schemeClr val="tx1">
                    <a:lumMod val="85000"/>
                    <a:lumOff val="15000"/>
                  </a:schemeClr>
                </a:solidFill>
              </a:defRPr>
            </a:lvl2pPr>
            <a:lvl3pPr eaLnBrk="1" latinLnBrk="0" hangingPunct="1">
              <a:defRPr kumimoji="0" lang="zh-CN">
                <a:solidFill>
                  <a:schemeClr val="tx1">
                    <a:lumMod val="85000"/>
                    <a:lumOff val="15000"/>
                  </a:schemeClr>
                </a:solidFill>
              </a:defRPr>
            </a:lvl3pPr>
            <a:lvl4pPr eaLnBrk="1" latinLnBrk="0" hangingPunct="1">
              <a:defRPr kumimoji="0" lang="zh-CN">
                <a:solidFill>
                  <a:schemeClr val="tx1">
                    <a:lumMod val="85000"/>
                    <a:lumOff val="15000"/>
                  </a:schemeClr>
                </a:solidFill>
              </a:defRPr>
            </a:lvl4pPr>
            <a:lvl5pPr eaLnBrk="1" latinLnBrk="0" hangingPunct="1">
              <a:defRPr kumimoji="0" lang="zh-CN">
                <a:solidFill>
                  <a:schemeClr val="tx1">
                    <a:lumMod val="85000"/>
                    <a:lumOff val="15000"/>
                  </a:schemeClr>
                </a:solidFill>
              </a:defRPr>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4" name="Date Placeholder 3"/>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A258050E-B668-4FA7-85AD-C750C80A6E9B}" type="datetimeFigureOut">
              <a:pPr/>
              <a:t>15/6/18</a:t>
            </a:fld>
            <a:endParaRPr kumimoji="0" lang="zh-CN"/>
          </a:p>
        </p:txBody>
      </p:sp>
      <p:sp>
        <p:nvSpPr>
          <p:cNvPr id="5" name="Footer Placeholder 4"/>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6" name="Slide Number Placeholder 5"/>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pPr/>
              <a:t>‹#›</a:t>
            </a:fld>
            <a:endParaRPr kumimoji="0" 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强调">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CN" altLang="en-US" smtClean="0"/>
              <a:t>单击此处编辑母版标题样式</a:t>
            </a:r>
            <a:endParaRPr/>
          </a:p>
        </p:txBody>
      </p:sp>
      <p:sp>
        <p:nvSpPr>
          <p:cNvPr id="3" name="Date Placeholder 2"/>
          <p:cNvSpPr>
            <a:spLocks noGrp="1"/>
          </p:cNvSpPr>
          <p:nvPr>
            <p:ph type="dt" sz="half" idx="10"/>
          </p:nvPr>
        </p:nvSpPr>
        <p:spPr/>
        <p:txBody>
          <a:bodyPr/>
          <a:lstStyle>
            <a:lvl1pPr eaLnBrk="1" latinLnBrk="0" hangingPunct="1">
              <a:defRPr kumimoji="0" lang="zh-CN">
                <a:solidFill>
                  <a:schemeClr val="tx1">
                    <a:lumMod val="85000"/>
                    <a:lumOff val="15000"/>
                  </a:schemeClr>
                </a:solidFill>
              </a:defRPr>
            </a:lvl1pPr>
          </a:lstStyle>
          <a:p>
            <a:fld id="{A258050E-B668-4FA7-85AD-C750C80A6E9B}" type="datetimeFigureOut">
              <a:pPr/>
              <a:t>15/6/18</a:t>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tx1">
                    <a:lumMod val="85000"/>
                    <a:lumOff val="15000"/>
                  </a:schemeClr>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tx1">
                    <a:lumMod val="85000"/>
                    <a:lumOff val="15000"/>
                  </a:schemeClr>
                </a:solidFill>
              </a:defRPr>
            </a:lvl1pPr>
          </a:lstStyle>
          <a:p>
            <a:fld id="{240D5ECE-8B49-45CD-BE81-EF81920D1969}" type="slidenum">
              <a:pPr/>
              <a:t>‹#›</a:t>
            </a:fld>
            <a:endParaRPr kumimoji="0" lang="zh-CN"/>
          </a:p>
        </p:txBody>
      </p:sp>
      <p:sp>
        <p:nvSpPr>
          <p:cNvPr id="6" name="Content Placeholder 2"/>
          <p:cNvSpPr>
            <a:spLocks noGrp="1"/>
          </p:cNvSpPr>
          <p:nvPr>
            <p:ph idx="1"/>
          </p:nvPr>
        </p:nvSpPr>
        <p:spPr>
          <a:xfrm>
            <a:off x="457200" y="1600200"/>
            <a:ext cx="8229600" cy="4525963"/>
          </a:xfrm>
        </p:spPr>
        <p:txBody>
          <a:bodyPr/>
          <a:lstStyle>
            <a:lvl1pPr eaLnBrk="1" latinLnBrk="0" hangingPunct="1">
              <a:defRPr kumimoji="0" lang="zh-CN">
                <a:solidFill>
                  <a:schemeClr val="tx1">
                    <a:lumMod val="85000"/>
                    <a:lumOff val="15000"/>
                  </a:schemeClr>
                </a:solidFill>
              </a:defRPr>
            </a:lvl1pPr>
            <a:lvl2pPr eaLnBrk="1" latinLnBrk="0" hangingPunct="1">
              <a:defRPr kumimoji="0" lang="zh-CN">
                <a:solidFill>
                  <a:schemeClr val="tx1">
                    <a:lumMod val="85000"/>
                    <a:lumOff val="15000"/>
                  </a:schemeClr>
                </a:solidFill>
              </a:defRPr>
            </a:lvl2pPr>
            <a:lvl3pPr eaLnBrk="1" latinLnBrk="0" hangingPunct="1">
              <a:defRPr kumimoji="0" lang="zh-CN">
                <a:solidFill>
                  <a:schemeClr val="tx1">
                    <a:lumMod val="85000"/>
                    <a:lumOff val="15000"/>
                  </a:schemeClr>
                </a:solidFill>
              </a:defRPr>
            </a:lvl3pPr>
            <a:lvl4pPr eaLnBrk="1" latinLnBrk="0" hangingPunct="1">
              <a:defRPr kumimoji="0" lang="zh-CN">
                <a:solidFill>
                  <a:schemeClr val="tx1">
                    <a:lumMod val="85000"/>
                    <a:lumOff val="15000"/>
                  </a:schemeClr>
                </a:solidFill>
              </a:defRPr>
            </a:lvl4pPr>
            <a:lvl5pPr eaLnBrk="1" latinLnBrk="0" hangingPunct="1">
              <a:defRPr kumimoji="0" lang="zh-CN">
                <a:solidFill>
                  <a:schemeClr val="tx1">
                    <a:lumMod val="85000"/>
                    <a:lumOff val="15000"/>
                  </a:schemeClr>
                </a:solidFill>
              </a:defRPr>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eaLnBrk="1" latinLnBrk="0" hangingPunct="1">
              <a:defRPr kumimoji="0" lang="zh-CN" sz="2800">
                <a:solidFill>
                  <a:schemeClr val="bg1"/>
                </a:solidFill>
              </a:defRPr>
            </a:lvl1pPr>
          </a:lstStyle>
          <a:p>
            <a:pPr eaLnBrk="1" latinLnBrk="0" hangingPunct="1"/>
            <a:r>
              <a:rPr lang="zh-CN" altLang="en-US" smtClean="0"/>
              <a:t>单击此处编辑母版标题样式</a:t>
            </a:r>
            <a:endParaRPr/>
          </a:p>
        </p:txBody>
      </p:sp>
      <p:sp>
        <p:nvSpPr>
          <p:cNvPr id="3" name="Content Placeholder 2"/>
          <p:cNvSpPr>
            <a:spLocks noGrp="1"/>
          </p:cNvSpPr>
          <p:nvPr>
            <p:ph sz="half" idx="1"/>
          </p:nvPr>
        </p:nvSpPr>
        <p:spPr>
          <a:xfrm>
            <a:off x="457200" y="1676402"/>
            <a:ext cx="4038600" cy="3971455"/>
          </a:xfrm>
        </p:spPr>
        <p:txBody>
          <a:bodyPr/>
          <a:lstStyle>
            <a:lvl1pPr eaLnBrk="1" latinLnBrk="0" hangingPunct="1">
              <a:defRPr kumimoji="0" lang="zh-CN" sz="2800">
                <a:solidFill>
                  <a:schemeClr val="tx1">
                    <a:lumMod val="85000"/>
                    <a:lumOff val="15000"/>
                  </a:schemeClr>
                </a:solidFill>
              </a:defRPr>
            </a:lvl1pPr>
            <a:lvl2pPr eaLnBrk="1" latinLnBrk="0" hangingPunct="1">
              <a:defRPr kumimoji="0" lang="zh-CN" sz="2400">
                <a:solidFill>
                  <a:schemeClr val="tx1">
                    <a:lumMod val="85000"/>
                    <a:lumOff val="15000"/>
                  </a:schemeClr>
                </a:solidFill>
              </a:defRPr>
            </a:lvl2pPr>
            <a:lvl3pPr eaLnBrk="1" latinLnBrk="0" hangingPunct="1">
              <a:defRPr kumimoji="0" lang="zh-CN" sz="2000">
                <a:solidFill>
                  <a:schemeClr val="tx1">
                    <a:lumMod val="85000"/>
                    <a:lumOff val="15000"/>
                  </a:schemeClr>
                </a:solidFill>
              </a:defRPr>
            </a:lvl3pPr>
            <a:lvl4pPr eaLnBrk="1" latinLnBrk="0" hangingPunct="1">
              <a:defRPr kumimoji="0" lang="zh-CN" sz="1800">
                <a:solidFill>
                  <a:schemeClr val="tx1">
                    <a:lumMod val="85000"/>
                    <a:lumOff val="15000"/>
                  </a:schemeClr>
                </a:solidFill>
              </a:defRPr>
            </a:lvl4pPr>
            <a:lvl5pPr eaLnBrk="1" latinLnBrk="0" hangingPunct="1">
              <a:defRPr kumimoji="0" lang="zh-CN" sz="1800">
                <a:solidFill>
                  <a:schemeClr val="tx1">
                    <a:lumMod val="85000"/>
                    <a:lumOff val="15000"/>
                  </a:schemeClr>
                </a:solidFill>
              </a:defRPr>
            </a:lvl5pPr>
            <a:lvl6pPr eaLnBrk="1" latinLnBrk="0" hangingPunct="1">
              <a:defRPr kumimoji="0" lang="zh-CN" sz="1800"/>
            </a:lvl6pPr>
            <a:lvl7pPr eaLnBrk="1" latinLnBrk="0" hangingPunct="1">
              <a:defRPr kumimoji="0" lang="zh-CN" sz="1800"/>
            </a:lvl7pPr>
            <a:lvl8pPr eaLnBrk="1" latinLnBrk="0" hangingPunct="1">
              <a:defRPr kumimoji="0" lang="zh-CN" sz="1800"/>
            </a:lvl8pPr>
            <a:lvl9pPr eaLnBrk="1" latinLnBrk="0" hangingPunct="1">
              <a:defRPr kumimoji="0" lang="zh-CN"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4" name="Content Placeholder 3"/>
          <p:cNvSpPr>
            <a:spLocks noGrp="1"/>
          </p:cNvSpPr>
          <p:nvPr>
            <p:ph sz="half" idx="2"/>
          </p:nvPr>
        </p:nvSpPr>
        <p:spPr>
          <a:xfrm>
            <a:off x="4648200" y="1676400"/>
            <a:ext cx="4038600" cy="3971454"/>
          </a:xfrm>
        </p:spPr>
        <p:txBody>
          <a:bodyPr/>
          <a:lstStyle>
            <a:lvl1pPr eaLnBrk="1" latinLnBrk="0" hangingPunct="1">
              <a:defRPr kumimoji="0" lang="zh-CN" sz="2800">
                <a:solidFill>
                  <a:schemeClr val="tx1">
                    <a:lumMod val="85000"/>
                    <a:lumOff val="15000"/>
                  </a:schemeClr>
                </a:solidFill>
              </a:defRPr>
            </a:lvl1pPr>
            <a:lvl2pPr eaLnBrk="1" latinLnBrk="0" hangingPunct="1">
              <a:defRPr kumimoji="0" lang="zh-CN" sz="2400">
                <a:solidFill>
                  <a:schemeClr val="tx1">
                    <a:lumMod val="85000"/>
                    <a:lumOff val="15000"/>
                  </a:schemeClr>
                </a:solidFill>
              </a:defRPr>
            </a:lvl2pPr>
            <a:lvl3pPr eaLnBrk="1" latinLnBrk="0" hangingPunct="1">
              <a:defRPr kumimoji="0" lang="zh-CN" sz="2000">
                <a:solidFill>
                  <a:schemeClr val="tx1">
                    <a:lumMod val="85000"/>
                    <a:lumOff val="15000"/>
                  </a:schemeClr>
                </a:solidFill>
              </a:defRPr>
            </a:lvl3pPr>
            <a:lvl4pPr eaLnBrk="1" latinLnBrk="0" hangingPunct="1">
              <a:defRPr kumimoji="0" lang="zh-CN" sz="1800">
                <a:solidFill>
                  <a:schemeClr val="tx1">
                    <a:lumMod val="85000"/>
                    <a:lumOff val="15000"/>
                  </a:schemeClr>
                </a:solidFill>
              </a:defRPr>
            </a:lvl4pPr>
            <a:lvl5pPr eaLnBrk="1" latinLnBrk="0" hangingPunct="1">
              <a:defRPr kumimoji="0" lang="zh-CN" sz="1800">
                <a:solidFill>
                  <a:schemeClr val="tx1">
                    <a:lumMod val="85000"/>
                    <a:lumOff val="15000"/>
                  </a:schemeClr>
                </a:solidFill>
              </a:defRPr>
            </a:lvl5pPr>
            <a:lvl6pPr eaLnBrk="1" latinLnBrk="0" hangingPunct="1">
              <a:defRPr kumimoji="0" lang="zh-CN" sz="1800"/>
            </a:lvl6pPr>
            <a:lvl7pPr eaLnBrk="1" latinLnBrk="0" hangingPunct="1">
              <a:defRPr kumimoji="0" lang="zh-CN" sz="1800"/>
            </a:lvl7pPr>
            <a:lvl8pPr eaLnBrk="1" latinLnBrk="0" hangingPunct="1">
              <a:defRPr kumimoji="0" lang="zh-CN" sz="1800"/>
            </a:lvl8pPr>
            <a:lvl9pPr eaLnBrk="1" latinLnBrk="0" hangingPunct="1">
              <a:defRPr kumimoji="0" lang="zh-CN"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5" name="Date Placeholder 4"/>
          <p:cNvSpPr>
            <a:spLocks noGrp="1"/>
          </p:cNvSpPr>
          <p:nvPr>
            <p:ph type="dt" sz="half" idx="10"/>
          </p:nvPr>
        </p:nvSpPr>
        <p:spPr/>
        <p:txBody>
          <a:bodyPr/>
          <a:lstStyle/>
          <a:p>
            <a:fld id="{A258050E-B668-4FA7-85AD-C750C80A6E9B}" type="datetimeFigureOut">
              <a:pPr/>
              <a:t>15/6/18</a:t>
            </a:fld>
            <a:endParaRPr kumimoji="0" lang="zh-CN"/>
          </a:p>
        </p:txBody>
      </p:sp>
      <p:sp>
        <p:nvSpPr>
          <p:cNvPr id="6" name="Footer Placeholder 5"/>
          <p:cNvSpPr>
            <a:spLocks noGrp="1"/>
          </p:cNvSpPr>
          <p:nvPr>
            <p:ph type="ftr" sz="quarter" idx="11"/>
          </p:nvPr>
        </p:nvSpPr>
        <p:spPr/>
        <p:txBody>
          <a:bodyPr/>
          <a:lstStyle/>
          <a:p>
            <a:endParaRPr kumimoji="0" lang="zh-CN"/>
          </a:p>
        </p:txBody>
      </p:sp>
      <p:sp>
        <p:nvSpPr>
          <p:cNvPr id="7" name="Slide Number Placeholder 6"/>
          <p:cNvSpPr>
            <a:spLocks noGrp="1"/>
          </p:cNvSpPr>
          <p:nvPr>
            <p:ph type="sldNum" sz="quarter" idx="12"/>
          </p:nvPr>
        </p:nvSpPr>
        <p:spPr/>
        <p:txBody>
          <a:bodyPr/>
          <a:lstStyle/>
          <a:p>
            <a:fld id="{240D5ECE-8B49-45CD-BE81-EF81920D1969}" type="slidenum">
              <a:pPr/>
              <a:t>‹#›</a:t>
            </a:fld>
            <a:endParaRPr kumimoji="0" lang="zh-CN"/>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pPr/>
              <a:t>15/6/18</a:t>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pPr/>
              <a:t>‹#›</a:t>
            </a:fld>
            <a:endParaRPr kumimoji="0" lang="zh-CN"/>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eaLnBrk="1" latinLnBrk="0" hangingPunct="1">
              <a:defRPr kumimoji="0" lang="zh-CN"/>
            </a:lvl1pPr>
          </a:lstStyle>
          <a:p>
            <a:pPr eaLnBrk="1" latinLnBrk="0" hangingPunct="1"/>
            <a:r>
              <a:rPr lang="zh-CN" altLang="en-US" smtClean="0"/>
              <a:t>单击此处编辑母版标题样式</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仅标题: 强调">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pPr/>
              <a:t>15/6/18</a:t>
            </a:fld>
            <a:endParaRPr kumimoji="0" lang="zh-CN"/>
          </a:p>
        </p:txBody>
      </p:sp>
      <p:sp>
        <p:nvSpPr>
          <p:cNvPr id="3" name="Footer Placeholder 2"/>
          <p:cNvSpPr>
            <a:spLocks noGrp="1"/>
          </p:cNvSpPr>
          <p:nvPr>
            <p:ph type="ftr" sz="quarter" idx="11"/>
          </p:nvPr>
        </p:nvSpPr>
        <p:spPr/>
        <p:txBody>
          <a:bodyPr/>
          <a:lstStyle/>
          <a:p>
            <a:endParaRPr kumimoji="0" lang="zh-CN"/>
          </a:p>
        </p:txBody>
      </p:sp>
      <p:sp>
        <p:nvSpPr>
          <p:cNvPr id="4" name="Slide Number Placeholder 3"/>
          <p:cNvSpPr>
            <a:spLocks noGrp="1"/>
          </p:cNvSpPr>
          <p:nvPr>
            <p:ph type="sldNum" sz="quarter" idx="12"/>
          </p:nvPr>
        </p:nvSpPr>
        <p:spPr/>
        <p:txBody>
          <a:bodyPr/>
          <a:lstStyle/>
          <a:p>
            <a:fld id="{240D5ECE-8B49-45CD-BE81-EF81920D1969}" type="slidenum">
              <a:pPr/>
              <a:t>‹#›</a:t>
            </a:fld>
            <a:endParaRPr kumimoji="0" lang="zh-CN"/>
          </a:p>
        </p:txBody>
      </p:sp>
      <p:sp>
        <p:nvSpPr>
          <p:cNvPr id="6" name="Title 1"/>
          <p:cNvSpPr>
            <a:spLocks noGrp="1"/>
          </p:cNvSpPr>
          <p:nvPr>
            <p:ph type="title" hasCustomPrompt="1"/>
          </p:nvPr>
        </p:nvSpPr>
        <p:spPr>
          <a:xfrm>
            <a:off x="290400" y="3081000"/>
            <a:ext cx="8686800" cy="1095600"/>
          </a:xfrm>
        </p:spPr>
        <p:txBody>
          <a:bodyPr>
            <a:normAutofit/>
          </a:bodyPr>
          <a:lstStyle>
            <a:lvl1pPr algn="ctr" eaLnBrk="1" latinLnBrk="0" hangingPunct="1">
              <a:defRPr kumimoji="0" lang="zh-CN" sz="4600" b="1" kern="1200" spc="-150" baseline="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kumimoji="0" lang="zh-CN"/>
              <a:t>单击此处编辑母版标题样式</a:t>
            </a:r>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eaLnBrk="1" latinLnBrk="0" hangingPunct="1">
              <a:buNone/>
              <a:defRPr kumimoji="0" lang="zh-CN" sz="2800" kern="1200">
                <a:solidFill>
                  <a:srgbClr val="2E507A">
                    <a:alpha val="81000"/>
                  </a:srgbClr>
                </a:solidFill>
                <a:latin typeface="+mn-lt"/>
                <a:ea typeface="+mn-ea"/>
                <a:cs typeface="+mn-cs"/>
              </a:defRPr>
            </a:lvl1pPr>
            <a:lvl2pPr marL="457200" indent="0" eaLnBrk="1" latinLnBrk="0" hangingPunct="1">
              <a:buNone/>
              <a:defRPr kumimoji="0" lang="zh-CN" sz="2000" b="1"/>
            </a:lvl2pPr>
            <a:lvl3pPr marL="914400" indent="0" eaLnBrk="1" latinLnBrk="0" hangingPunct="1">
              <a:buNone/>
              <a:defRPr kumimoji="0" lang="zh-CN" sz="1800" b="1"/>
            </a:lvl3pPr>
            <a:lvl4pPr marL="1371600" indent="0" eaLnBrk="1" latinLnBrk="0" hangingPunct="1">
              <a:buNone/>
              <a:defRPr kumimoji="0" lang="zh-CN" sz="1600" b="1"/>
            </a:lvl4pPr>
            <a:lvl5pPr marL="1828800" indent="0" eaLnBrk="1" latinLnBrk="0" hangingPunct="1">
              <a:buNone/>
              <a:defRPr kumimoji="0" lang="zh-CN" sz="1600" b="1"/>
            </a:lvl5pPr>
            <a:lvl6pPr marL="2286000" indent="0" eaLnBrk="1" latinLnBrk="0" hangingPunct="1">
              <a:buNone/>
              <a:defRPr kumimoji="0" lang="zh-CN" sz="1600" b="1"/>
            </a:lvl6pPr>
            <a:lvl7pPr marL="2743200" indent="0" eaLnBrk="1" latinLnBrk="0" hangingPunct="1">
              <a:buNone/>
              <a:defRPr kumimoji="0" lang="zh-CN" sz="1600" b="1"/>
            </a:lvl7pPr>
            <a:lvl8pPr marL="3200400" indent="0" eaLnBrk="1" latinLnBrk="0" hangingPunct="1">
              <a:buNone/>
              <a:defRPr kumimoji="0" lang="zh-CN" sz="1600" b="1"/>
            </a:lvl8pPr>
            <a:lvl9pPr marL="3657600" indent="0" eaLnBrk="1" latinLnBrk="0" hangingPunct="1">
              <a:buNone/>
              <a:defRPr kumimoji="0" lang="zh-CN" sz="1600" b="1"/>
            </a:lvl9pPr>
          </a:lstStyle>
          <a:p>
            <a:pPr lvl="0" eaLnBrk="1" latinLnBrk="0" hangingPunct="1"/>
            <a:r>
              <a:rPr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和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pPr/>
              <a:t>15/6/18</a:t>
            </a:fld>
            <a:endParaRPr kumimoji="0" lang="zh-CN"/>
          </a:p>
        </p:txBody>
      </p:sp>
      <p:sp>
        <p:nvSpPr>
          <p:cNvPr id="4" name="Footer Placeholder 3"/>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pPr/>
              <a:t>‹#›</a:t>
            </a:fld>
            <a:endParaRPr kumimoji="0" lang="zh-CN"/>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kumimoji="0" lang="zh-CN" sz="4000" kern="1200">
                <a:solidFill>
                  <a:schemeClr val="bg1"/>
                </a:solidFill>
                <a:latin typeface="+mn-lt"/>
                <a:ea typeface="+mn-ea"/>
                <a:cs typeface="+mn-cs"/>
              </a:defRPr>
            </a:lvl1pPr>
          </a:lstStyle>
          <a:p>
            <a:pPr eaLnBrk="1" latinLnBrk="0" hangingPunct="1"/>
            <a:r>
              <a:rPr lang="zh-CN" altLang="en-US" smtClean="0"/>
              <a:t>单击此处编辑母版标题样式</a:t>
            </a:r>
            <a:endParaRPr/>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eaLnBrk="1" latinLnBrk="0" hangingPunct="1">
              <a:buNone/>
              <a:defRPr kumimoji="0" lang="zh-CN" sz="1800" b="1" kern="1200">
                <a:solidFill>
                  <a:schemeClr val="bg1">
                    <a:lumMod val="65000"/>
                  </a:schemeClr>
                </a:solidFill>
                <a:latin typeface="Calibri" pitchFamily="34" charset="0"/>
                <a:ea typeface="+mn-ea"/>
                <a:cs typeface="+mn-cs"/>
              </a:defRPr>
            </a:lvl1pPr>
          </a:lstStyle>
          <a:p>
            <a:pPr lvl="0"/>
            <a:r>
              <a:rPr kumimoji="0" lang="zh-CN"/>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eaLnBrk="1" latinLnBrk="0" hangingPunct="1">
              <a:defRPr kumimoji="0" lang="zh-CN" sz="2000" b="1"/>
            </a:lvl1pPr>
          </a:lstStyle>
          <a:p>
            <a:pPr eaLnBrk="1" latinLnBrk="0" hangingPunct="1"/>
            <a:r>
              <a:rPr lang="zh-CN" altLang="en-US" smtClean="0"/>
              <a:t>单击此处编辑母版标题样式</a:t>
            </a:r>
            <a:endParaRPr/>
          </a:p>
        </p:txBody>
      </p:sp>
      <p:sp>
        <p:nvSpPr>
          <p:cNvPr id="3" name="Content Placeholder 2"/>
          <p:cNvSpPr>
            <a:spLocks noGrp="1"/>
          </p:cNvSpPr>
          <p:nvPr>
            <p:ph idx="1"/>
          </p:nvPr>
        </p:nvSpPr>
        <p:spPr>
          <a:xfrm>
            <a:off x="3803650" y="609600"/>
            <a:ext cx="5111750" cy="5334000"/>
          </a:xfrm>
        </p:spPr>
        <p:txBody>
          <a:bodyPr/>
          <a:lstStyle>
            <a:lvl1pPr eaLnBrk="1" latinLnBrk="0" hangingPunct="1">
              <a:defRPr kumimoji="0" lang="zh-CN" sz="2800">
                <a:solidFill>
                  <a:schemeClr val="bg1"/>
                </a:solidFill>
              </a:defRPr>
            </a:lvl1pPr>
            <a:lvl2pPr eaLnBrk="1" latinLnBrk="0" hangingPunct="1">
              <a:defRPr kumimoji="0" lang="zh-CN" sz="2800">
                <a:solidFill>
                  <a:schemeClr val="bg1"/>
                </a:solidFill>
              </a:defRPr>
            </a:lvl2pPr>
            <a:lvl3pPr eaLnBrk="1" latinLnBrk="0" hangingPunct="1">
              <a:defRPr kumimoji="0" lang="zh-CN" sz="2400">
                <a:solidFill>
                  <a:schemeClr val="bg1"/>
                </a:solidFill>
              </a:defRPr>
            </a:lvl3pPr>
            <a:lvl4pPr eaLnBrk="1" latinLnBrk="0" hangingPunct="1">
              <a:defRPr kumimoji="0" lang="zh-CN" sz="2000">
                <a:solidFill>
                  <a:schemeClr val="bg1"/>
                </a:solidFill>
              </a:defRPr>
            </a:lvl4pPr>
            <a:lvl5pPr eaLnBrk="1" latinLnBrk="0" hangingPunct="1">
              <a:defRPr kumimoji="0" lang="zh-CN" sz="2000">
                <a:solidFill>
                  <a:schemeClr val="bg1"/>
                </a:solidFill>
              </a:defRPr>
            </a:lvl5pPr>
            <a:lvl6pPr eaLnBrk="1" latinLnBrk="0" hangingPunct="1">
              <a:defRPr kumimoji="0" lang="zh-CN" sz="2000"/>
            </a:lvl6pPr>
            <a:lvl7pPr eaLnBrk="1" latinLnBrk="0" hangingPunct="1">
              <a:defRPr kumimoji="0" lang="zh-CN" sz="2000"/>
            </a:lvl7pPr>
            <a:lvl8pPr eaLnBrk="1" latinLnBrk="0" hangingPunct="1">
              <a:defRPr kumimoji="0" lang="zh-CN" sz="2000"/>
            </a:lvl8pPr>
            <a:lvl9pPr eaLnBrk="1" latinLnBrk="0" hangingPunct="1">
              <a:defRPr kumimoji="0" lang="zh-CN"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4" name="Text Placeholder 3"/>
          <p:cNvSpPr>
            <a:spLocks noGrp="1"/>
          </p:cNvSpPr>
          <p:nvPr>
            <p:ph type="body" sz="half" idx="2"/>
          </p:nvPr>
        </p:nvSpPr>
        <p:spPr>
          <a:xfrm>
            <a:off x="228600" y="1435101"/>
            <a:ext cx="3008313" cy="3822699"/>
          </a:xfrm>
        </p:spPr>
        <p:txBody>
          <a:bodyPr/>
          <a:lstStyle>
            <a:lvl1pPr marL="0" indent="0" eaLnBrk="1" latinLnBrk="0" hangingPunct="1">
              <a:buNone/>
              <a:defRPr kumimoji="0" lang="zh-CN" sz="1400">
                <a:solidFill>
                  <a:schemeClr val="tx1">
                    <a:lumMod val="75000"/>
                    <a:lumOff val="25000"/>
                  </a:schemeClr>
                </a:solidFill>
              </a:defRPr>
            </a:lvl1pPr>
            <a:lvl2pPr marL="457200" indent="0" eaLnBrk="1" latinLnBrk="0" hangingPunct="1">
              <a:buNone/>
              <a:defRPr kumimoji="0" lang="zh-CN" sz="1200"/>
            </a:lvl2pPr>
            <a:lvl3pPr marL="914400" indent="0" eaLnBrk="1" latinLnBrk="0" hangingPunct="1">
              <a:buNone/>
              <a:defRPr kumimoji="0" lang="zh-CN" sz="1000"/>
            </a:lvl3pPr>
            <a:lvl4pPr marL="1371600" indent="0" eaLnBrk="1" latinLnBrk="0" hangingPunct="1">
              <a:buNone/>
              <a:defRPr kumimoji="0" lang="zh-CN" sz="900"/>
            </a:lvl4pPr>
            <a:lvl5pPr marL="1828800" indent="0" eaLnBrk="1" latinLnBrk="0" hangingPunct="1">
              <a:buNone/>
              <a:defRPr kumimoji="0" lang="zh-CN" sz="900"/>
            </a:lvl5pPr>
            <a:lvl6pPr marL="2286000" indent="0" eaLnBrk="1" latinLnBrk="0" hangingPunct="1">
              <a:buNone/>
              <a:defRPr kumimoji="0" lang="zh-CN" sz="900"/>
            </a:lvl6pPr>
            <a:lvl7pPr marL="2743200" indent="0" eaLnBrk="1" latinLnBrk="0" hangingPunct="1">
              <a:buNone/>
              <a:defRPr kumimoji="0" lang="zh-CN" sz="900"/>
            </a:lvl7pPr>
            <a:lvl8pPr marL="3200400" indent="0" eaLnBrk="1" latinLnBrk="0" hangingPunct="1">
              <a:buNone/>
              <a:defRPr kumimoji="0" lang="zh-CN" sz="900"/>
            </a:lvl8pPr>
            <a:lvl9pPr marL="3657600" indent="0" eaLnBrk="1" latinLnBrk="0" hangingPunct="1">
              <a:buNone/>
              <a:defRPr kumimoji="0" lang="zh-CN" sz="900"/>
            </a:lvl9pPr>
          </a:lstStyle>
          <a:p>
            <a:pPr lvl="0" eaLnBrk="1" latinLnBrk="0" hangingPunct="1"/>
            <a:r>
              <a:rPr lang="zh-CN" altLang="en-US" smtClean="0"/>
              <a:t>单击此处编辑母版文本样式</a:t>
            </a:r>
          </a:p>
        </p:txBody>
      </p:sp>
      <p:sp>
        <p:nvSpPr>
          <p:cNvPr id="5" name="Date Placeholder 4"/>
          <p:cNvSpPr>
            <a:spLocks noGrp="1"/>
          </p:cNvSpPr>
          <p:nvPr>
            <p:ph type="dt" sz="half" idx="10"/>
          </p:nvPr>
        </p:nvSpPr>
        <p:spPr/>
        <p:txBody>
          <a:bodyPr/>
          <a:lstStyle>
            <a:lvl1pPr eaLnBrk="1" latinLnBrk="0" hangingPunct="1">
              <a:defRPr kumimoji="0" lang="zh-CN">
                <a:solidFill>
                  <a:schemeClr val="bg1"/>
                </a:solidFill>
              </a:defRPr>
            </a:lvl1pPr>
          </a:lstStyle>
          <a:p>
            <a:fld id="{A258050E-B668-4FA7-85AD-C750C80A6E9B}" type="datetimeFigureOut">
              <a:pPr/>
              <a:t>15/6/18</a:t>
            </a:fld>
            <a:endParaRPr kumimoji="0" lang="zh-CN"/>
          </a:p>
        </p:txBody>
      </p:sp>
      <p:sp>
        <p:nvSpPr>
          <p:cNvPr id="6" name="Footer Placeholder 5"/>
          <p:cNvSpPr>
            <a:spLocks noGrp="1"/>
          </p:cNvSpPr>
          <p:nvPr>
            <p:ph type="ftr" sz="quarter" idx="11"/>
          </p:nvPr>
        </p:nvSpPr>
        <p:spPr/>
        <p:txBody>
          <a:bodyPr/>
          <a:lstStyle>
            <a:lvl1pPr eaLnBrk="1" latinLnBrk="0" hangingPunct="1">
              <a:defRPr kumimoji="0" lang="zh-CN">
                <a:solidFill>
                  <a:schemeClr val="bg1"/>
                </a:solidFill>
              </a:defRPr>
            </a:lvl1pPr>
          </a:lstStyle>
          <a:p>
            <a:endParaRPr kumimoji="0" lang="zh-CN"/>
          </a:p>
        </p:txBody>
      </p:sp>
      <p:sp>
        <p:nvSpPr>
          <p:cNvPr id="7" name="Slide Number Placeholder 6"/>
          <p:cNvSpPr>
            <a:spLocks noGrp="1"/>
          </p:cNvSpPr>
          <p:nvPr>
            <p:ph type="sldNum" sz="quarter" idx="12"/>
          </p:nvPr>
        </p:nvSpPr>
        <p:spPr/>
        <p:txBody>
          <a:bodyPr/>
          <a:lstStyle>
            <a:lvl1pPr eaLnBrk="1" latinLnBrk="0" hangingPunct="1">
              <a:defRPr kumimoji="0" lang="zh-CN">
                <a:solidFill>
                  <a:schemeClr val="bg1"/>
                </a:solidFill>
              </a:defRPr>
            </a:lvl1pPr>
          </a:lstStyle>
          <a:p>
            <a:fld id="{240D5ECE-8B49-45CD-BE81-EF81920D1969}" type="slidenum">
              <a:pPr/>
              <a:t>‹#›</a:t>
            </a:fld>
            <a:endParaRPr kumimoji="0" lang="zh-CN"/>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pPr eaLnBrk="1" latinLnBrk="0" hangingPunct="1"/>
            <a:r>
              <a:rPr kumimoji="0" lang="zh-CN" altLang="en-US" smtClean="0"/>
              <a:t>单击此处编辑母版标题样式</a:t>
            </a:r>
            <a:endParaRPr kumimoji="0"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latinLnBrk="0" hangingPunct="1">
              <a:defRPr kumimoji="0" lang="zh-CN" sz="1200">
                <a:solidFill>
                  <a:schemeClr val="tx1">
                    <a:tint val="75000"/>
                  </a:schemeClr>
                </a:solidFill>
              </a:defRPr>
            </a:lvl1pPr>
          </a:lstStyle>
          <a:p>
            <a:fld id="{A258050E-B668-4FA7-85AD-C750C80A6E9B}" type="datetimeFigureOut">
              <a:pPr/>
              <a:t>15/6/18</a:t>
            </a:fld>
            <a:endParaRPr kumimoji="0" 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latinLnBrk="0" hangingPunct="1">
              <a:defRPr kumimoji="0" lang="zh-CN" sz="1200">
                <a:solidFill>
                  <a:schemeClr val="tx1">
                    <a:tint val="75000"/>
                  </a:schemeClr>
                </a:solidFill>
              </a:defRPr>
            </a:lvl1pPr>
          </a:lstStyle>
          <a:p>
            <a:endParaRPr kumimoji="0" lang="zh-C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latinLnBrk="0" hangingPunct="1">
              <a:defRPr kumimoji="0" lang="zh-CN" sz="1200">
                <a:solidFill>
                  <a:schemeClr val="tx1">
                    <a:tint val="75000"/>
                  </a:schemeClr>
                </a:solidFill>
              </a:defRPr>
            </a:lvl1pPr>
          </a:lstStyle>
          <a:p>
            <a:fld id="{240D5ECE-8B49-45CD-BE81-EF81920D1969}" type="slidenum">
              <a:pPr/>
              <a:t>‹#›</a:t>
            </a:fld>
            <a:endParaRPr kumimoji="0" lang="zh-C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0" lang="zh-CN"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zh-CN"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zh-CN"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zh-CN"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9pPr>
    </p:bodyStyle>
    <p:otherStyle>
      <a:defPPr>
        <a:defRPr kumimoji="0" lang="zh-CN"/>
      </a:defPPr>
      <a:lvl1pPr marL="0" algn="l" defTabSz="914400" rtl="0" eaLnBrk="1" latinLnBrk="0" hangingPunct="1">
        <a:defRPr kumimoji="0" lang="zh-CN" sz="1800" kern="1200">
          <a:solidFill>
            <a:schemeClr val="tx1"/>
          </a:solidFill>
          <a:latin typeface="+mn-lt"/>
          <a:ea typeface="+mn-ea"/>
          <a:cs typeface="+mn-cs"/>
        </a:defRPr>
      </a:lvl1pPr>
      <a:lvl2pPr marL="457200" algn="l" defTabSz="914400" rtl="0" eaLnBrk="1" latinLnBrk="0" hangingPunct="1">
        <a:defRPr kumimoji="0" lang="zh-CN" sz="1800" kern="1200">
          <a:solidFill>
            <a:schemeClr val="tx1"/>
          </a:solidFill>
          <a:latin typeface="+mn-lt"/>
          <a:ea typeface="+mn-ea"/>
          <a:cs typeface="+mn-cs"/>
        </a:defRPr>
      </a:lvl2pPr>
      <a:lvl3pPr marL="914400" algn="l" defTabSz="914400" rtl="0" eaLnBrk="1" latinLnBrk="0" hangingPunct="1">
        <a:defRPr kumimoji="0" lang="zh-CN" sz="1800" kern="1200">
          <a:solidFill>
            <a:schemeClr val="tx1"/>
          </a:solidFill>
          <a:latin typeface="+mn-lt"/>
          <a:ea typeface="+mn-ea"/>
          <a:cs typeface="+mn-cs"/>
        </a:defRPr>
      </a:lvl3pPr>
      <a:lvl4pPr marL="1371600" algn="l" defTabSz="914400" rtl="0" eaLnBrk="1" latinLnBrk="0" hangingPunct="1">
        <a:defRPr kumimoji="0" lang="zh-CN" sz="1800" kern="1200">
          <a:solidFill>
            <a:schemeClr val="tx1"/>
          </a:solidFill>
          <a:latin typeface="+mn-lt"/>
          <a:ea typeface="+mn-ea"/>
          <a:cs typeface="+mn-cs"/>
        </a:defRPr>
      </a:lvl4pPr>
      <a:lvl5pPr marL="1828800" algn="l" defTabSz="914400" rtl="0" eaLnBrk="1" latinLnBrk="0" hangingPunct="1">
        <a:defRPr kumimoji="0" lang="zh-CN" sz="1800" kern="1200">
          <a:solidFill>
            <a:schemeClr val="tx1"/>
          </a:solidFill>
          <a:latin typeface="+mn-lt"/>
          <a:ea typeface="+mn-ea"/>
          <a:cs typeface="+mn-cs"/>
        </a:defRPr>
      </a:lvl5pPr>
      <a:lvl6pPr marL="2286000" algn="l" defTabSz="914400" rtl="0" eaLnBrk="1" latinLnBrk="0" hangingPunct="1">
        <a:defRPr kumimoji="0" lang="zh-CN" sz="1800" kern="1200">
          <a:solidFill>
            <a:schemeClr val="tx1"/>
          </a:solidFill>
          <a:latin typeface="+mn-lt"/>
          <a:ea typeface="+mn-ea"/>
          <a:cs typeface="+mn-cs"/>
        </a:defRPr>
      </a:lvl6pPr>
      <a:lvl7pPr marL="2743200" algn="l" defTabSz="914400" rtl="0" eaLnBrk="1" latinLnBrk="0" hangingPunct="1">
        <a:defRPr kumimoji="0" lang="zh-CN" sz="1800" kern="1200">
          <a:solidFill>
            <a:schemeClr val="tx1"/>
          </a:solidFill>
          <a:latin typeface="+mn-lt"/>
          <a:ea typeface="+mn-ea"/>
          <a:cs typeface="+mn-cs"/>
        </a:defRPr>
      </a:lvl7pPr>
      <a:lvl8pPr marL="3200400" algn="l" defTabSz="914400" rtl="0" eaLnBrk="1" latinLnBrk="0" hangingPunct="1">
        <a:defRPr kumimoji="0" lang="zh-CN" sz="1800" kern="1200">
          <a:solidFill>
            <a:schemeClr val="tx1"/>
          </a:solidFill>
          <a:latin typeface="+mn-lt"/>
          <a:ea typeface="+mn-ea"/>
          <a:cs typeface="+mn-cs"/>
        </a:defRPr>
      </a:lvl8pPr>
      <a:lvl9pPr marL="3657600" algn="l" defTabSz="914400" rtl="0" eaLnBrk="1" latinLnBrk="0" hangingPunct="1">
        <a:defRPr kumimoji="0"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tags" Target="../tags/tag7.x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tags" Target="../tags/tag8.xml"/><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tags" Target="../tags/tag9.xml"/><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tags" Target="../tags/tag10.x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tags" Target="../tags/tag11.xml"/><Relationship Id="rId2"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tags" Target="../tags/tag12.x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5.png"/><Relationship Id="rId1" Type="http://schemas.openxmlformats.org/officeDocument/2006/relationships/tags" Target="../tags/tag13.x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tags" Target="../tags/tag14.x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5.png"/><Relationship Id="rId1" Type="http://schemas.openxmlformats.org/officeDocument/2006/relationships/tags" Target="../tags/tag15.x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tags" Target="../tags/tag16.xml"/><Relationship Id="rId2"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tags" Target="../tags/tag17.x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1.png"/><Relationship Id="rId1" Type="http://schemas.openxmlformats.org/officeDocument/2006/relationships/tags" Target="../tags/tag18.x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tags" Target="../tags/tag19.x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66.png"/><Relationship Id="rId1" Type="http://schemas.openxmlformats.org/officeDocument/2006/relationships/tags" Target="../tags/tag20.x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tags" Target="../tags/tag21.xml"/><Relationship Id="rId2"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69.png"/><Relationship Id="rId1" Type="http://schemas.openxmlformats.org/officeDocument/2006/relationships/tags" Target="../tags/tag22.xml"/><Relationship Id="rId2"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tags" Target="../tags/tag23.xml"/><Relationship Id="rId2"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tags" Target="../tags/tag24.xml"/><Relationship Id="rId2"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75.png"/><Relationship Id="rId1" Type="http://schemas.openxmlformats.org/officeDocument/2006/relationships/tags" Target="../tags/tag25.x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tags" Target="../tags/tag26.x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tags" Target="../tags/tag27.x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82.png"/><Relationship Id="rId1" Type="http://schemas.openxmlformats.org/officeDocument/2006/relationships/tags" Target="../tags/tag28.x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tags" Target="../tags/tag29.x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tags" Target="../tags/tag30.x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tags" Target="../tags/tag31.x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91.png"/><Relationship Id="rId1" Type="http://schemas.openxmlformats.org/officeDocument/2006/relationships/tags" Target="../tags/tag32.x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tags" Target="../tags/tag33.xml"/><Relationship Id="rId2"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94.png"/><Relationship Id="rId1" Type="http://schemas.openxmlformats.org/officeDocument/2006/relationships/tags" Target="../tags/tag34.x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1" Type="http://schemas.openxmlformats.org/officeDocument/2006/relationships/tags" Target="../tags/tag35.x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tags" Target="../tags/tag36.x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tags" Target="../tags/tag37.x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6.xml"/><Relationship Id="rId3"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0.pn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tags" Target="../tags/tag39.xml"/><Relationship Id="rId2"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tags" Target="../tags/tag40.xml"/><Relationship Id="rId2"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tags" Target="../tags/tag41.xml"/><Relationship Id="rId2"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tags" Target="../tags/tag42.x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tags" Target="../tags/tag43.x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tags" Target="../tags/tag44.xml"/><Relationship Id="rId2"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tags" Target="../tags/tag45.xml"/><Relationship Id="rId2"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tags" Target="../tags/tag46.x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6.xml"/><Relationship Id="rId3"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6.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tags" Target="../tags/tag49.xml"/><Relationship Id="rId2"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tags" Target="../tags/tag50.xml"/><Relationship Id="rId2"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image" Target="../media/image125.png"/><Relationship Id="rId1" Type="http://schemas.openxmlformats.org/officeDocument/2006/relationships/tags" Target="../tags/tag51.xml"/><Relationship Id="rId2"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126.png"/><Relationship Id="rId5" Type="http://schemas.openxmlformats.org/officeDocument/2006/relationships/image" Target="../media/image127.png"/><Relationship Id="rId1" Type="http://schemas.openxmlformats.org/officeDocument/2006/relationships/tags" Target="../tags/tag52.xml"/><Relationship Id="rId2"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image" Target="../media/image128.png"/><Relationship Id="rId1" Type="http://schemas.openxmlformats.org/officeDocument/2006/relationships/tags" Target="../tags/tag53.xml"/><Relationship Id="rId2"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image" Target="../media/image129.png"/><Relationship Id="rId1" Type="http://schemas.openxmlformats.org/officeDocument/2006/relationships/tags" Target="../tags/tag54.xml"/><Relationship Id="rId2"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image" Target="../media/image130.png"/><Relationship Id="rId1" Type="http://schemas.openxmlformats.org/officeDocument/2006/relationships/tags" Target="../tags/tag55.xml"/><Relationship Id="rId2"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tags" Target="../tags/tag56.xml"/><Relationship Id="rId2"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134.png"/><Relationship Id="rId5" Type="http://schemas.openxmlformats.org/officeDocument/2006/relationships/image" Target="../media/image135.png"/><Relationship Id="rId1" Type="http://schemas.openxmlformats.org/officeDocument/2006/relationships/tags" Target="../tags/tag57.xml"/><Relationship Id="rId2"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136.png"/><Relationship Id="rId5" Type="http://schemas.openxmlformats.org/officeDocument/2006/relationships/image" Target="../media/image137.png"/><Relationship Id="rId1" Type="http://schemas.openxmlformats.org/officeDocument/2006/relationships/tags" Target="../tags/tag58.xm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tags" Target="../tags/tag4.xml"/><Relationship Id="rId2"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138.png"/><Relationship Id="rId5" Type="http://schemas.openxmlformats.org/officeDocument/2006/relationships/image" Target="../media/image139.png"/><Relationship Id="rId1" Type="http://schemas.openxmlformats.org/officeDocument/2006/relationships/tags" Target="../tags/tag59.xml"/><Relationship Id="rId2"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1" Type="http://schemas.openxmlformats.org/officeDocument/2006/relationships/tags" Target="../tags/tag60.xml"/><Relationship Id="rId2"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tags" Target="../tags/tag61.xml"/><Relationship Id="rId2"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145.png"/><Relationship Id="rId1" Type="http://schemas.openxmlformats.org/officeDocument/2006/relationships/tags" Target="../tags/tag62.xml"/><Relationship Id="rId2"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146.png"/><Relationship Id="rId1" Type="http://schemas.openxmlformats.org/officeDocument/2006/relationships/tags" Target="../tags/tag63.xml"/><Relationship Id="rId2"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7.png"/><Relationship Id="rId3" Type="http://schemas.openxmlformats.org/officeDocument/2006/relationships/image" Target="../media/image1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tags" Target="../tags/tag5.xml"/><Relationship Id="rId2"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419872" y="1316420"/>
            <a:ext cx="5266928" cy="1416269"/>
          </a:xfrm>
        </p:spPr>
        <p:txBody>
          <a:bodyPr>
            <a:normAutofit fontScale="92500"/>
          </a:bodyPr>
          <a:lstStyle/>
          <a:p>
            <a:r>
              <a:rPr lang="zh-CN" altLang="en-US" sz="5400" b="1" dirty="0" smtClean="0"/>
              <a:t>第</a:t>
            </a:r>
            <a:r>
              <a:rPr lang="en-US" altLang="zh-CN" sz="5400" b="1" dirty="0" smtClean="0"/>
              <a:t>6</a:t>
            </a:r>
            <a:r>
              <a:rPr lang="zh-CN" altLang="en-US" sz="5400" b="1" dirty="0" smtClean="0"/>
              <a:t>章 分支限界法</a:t>
            </a:r>
            <a:endParaRPr lang="zh-CN" sz="5400" b="1" dirty="0"/>
          </a:p>
        </p:txBody>
      </p:sp>
      <p:sp>
        <p:nvSpPr>
          <p:cNvPr id="5" name="Title 4"/>
          <p:cNvSpPr>
            <a:spLocks noGrp="1"/>
          </p:cNvSpPr>
          <p:nvPr>
            <p:ph type="title"/>
          </p:nvPr>
        </p:nvSpPr>
        <p:spPr>
          <a:xfrm>
            <a:off x="228600" y="3048000"/>
            <a:ext cx="7239000" cy="1828800"/>
          </a:xfrm>
        </p:spPr>
        <p:txBody>
          <a:bodyPr>
            <a:normAutofit fontScale="90000"/>
          </a:bodyPr>
          <a:lstStyle/>
          <a:p>
            <a:pPr algn="l"/>
            <a:r>
              <a:rPr lang="zh-CN" sz="2400" b="0" dirty="0">
                <a:solidFill>
                  <a:srgbClr val="262626"/>
                </a:solidFill>
              </a:rPr>
              <a:t/>
            </a:r>
            <a:br>
              <a:rPr lang="zh-CN" sz="2400" b="0" dirty="0">
                <a:solidFill>
                  <a:srgbClr val="262626"/>
                </a:solidFill>
              </a:rPr>
            </a:br>
            <a:r>
              <a:rPr lang="zh-CN" altLang="en-US" sz="5600" b="0" dirty="0" smtClean="0">
                <a:solidFill>
                  <a:prstClr val="white"/>
                </a:solidFill>
              </a:rPr>
              <a:t>计算机算法设计与分析</a:t>
            </a:r>
            <a:endParaRPr lang="zh-CN" sz="5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8" y="95250"/>
            <a:ext cx="83724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765598"/>
            <a:ext cx="664845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32656"/>
            <a:ext cx="78200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28" y="1556792"/>
            <a:ext cx="805815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3861048"/>
            <a:ext cx="8067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051" y="6165304"/>
            <a:ext cx="63341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96763"/>
            <a:ext cx="8239125"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4" y="27434"/>
            <a:ext cx="77343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68" y="985292"/>
            <a:ext cx="772477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2084462"/>
            <a:ext cx="770572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76" y="4141862"/>
            <a:ext cx="77152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6199" y="5037584"/>
            <a:ext cx="775335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7438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899542"/>
            <a:ext cx="77724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852167"/>
            <a:ext cx="76771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164" y="3683099"/>
            <a:ext cx="78295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 y="-7590"/>
            <a:ext cx="9157138" cy="577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294" y="6165304"/>
            <a:ext cx="78200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29A622DC-AF19-4535-A55A-B794F56974CD}" type="slidenum">
              <a:rPr lang="zh-CN" altLang="en-US"/>
              <a:pPr/>
              <a:t>16</a:t>
            </a:fld>
            <a:endParaRPr lang="en-US" altLang="zh-CN"/>
          </a:p>
        </p:txBody>
      </p:sp>
      <p:sp>
        <p:nvSpPr>
          <p:cNvPr id="297986" name="Rectangle 2"/>
          <p:cNvSpPr>
            <a:spLocks noGrp="1" noChangeArrowheads="1"/>
          </p:cNvSpPr>
          <p:nvPr>
            <p:ph type="title"/>
          </p:nvPr>
        </p:nvSpPr>
        <p:spPr>
          <a:xfrm>
            <a:off x="251520" y="5715000"/>
            <a:ext cx="7010400" cy="1143000"/>
          </a:xfrm>
        </p:spPr>
        <p:txBody>
          <a:bodyPr/>
          <a:lstStyle/>
          <a:p>
            <a:r>
              <a:rPr lang="zh-CN" altLang="en-US" sz="3600" dirty="0" smtClean="0"/>
              <a:t> </a:t>
            </a:r>
            <a:r>
              <a:rPr lang="zh-CN" altLang="en-US" sz="3600" b="1" dirty="0"/>
              <a:t>0-1背包问题</a:t>
            </a:r>
          </a:p>
        </p:txBody>
      </p:sp>
      <p:sp>
        <p:nvSpPr>
          <p:cNvPr id="297988" name="Text Box 4"/>
          <p:cNvSpPr txBox="1">
            <a:spLocks noChangeArrowheads="1"/>
          </p:cNvSpPr>
          <p:nvPr/>
        </p:nvSpPr>
        <p:spPr bwMode="auto">
          <a:xfrm>
            <a:off x="251520" y="260648"/>
            <a:ext cx="579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b="1" dirty="0">
                <a:latin typeface="Times New Roman" charset="0"/>
                <a:ea typeface="黑体" pitchFamily="2" charset="-122"/>
              </a:rPr>
              <a:t>算法的思想</a:t>
            </a:r>
            <a:endParaRPr lang="zh-CN" altLang="en-US" b="1" dirty="0">
              <a:ea typeface="华文行楷" pitchFamily="2" charset="-122"/>
            </a:endParaRPr>
          </a:p>
        </p:txBody>
      </p:sp>
      <p:sp>
        <p:nvSpPr>
          <p:cNvPr id="297989" name="Text Box 5"/>
          <p:cNvSpPr txBox="1">
            <a:spLocks noChangeArrowheads="1"/>
          </p:cNvSpPr>
          <p:nvPr/>
        </p:nvSpPr>
        <p:spPr bwMode="auto">
          <a:xfrm>
            <a:off x="915194" y="1124744"/>
            <a:ext cx="78332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spcBef>
                <a:spcPct val="50000"/>
              </a:spcBef>
            </a:pPr>
            <a:r>
              <a:rPr lang="zh-CN" altLang="en-US" sz="2400" b="1" dirty="0">
                <a:ea typeface="楷体_GB2312" pitchFamily="49" charset="-122"/>
              </a:rPr>
              <a:t>       首先，要对输入数据进行预处理，将各物品依其单位重量价值从大到小进行排列。</a:t>
            </a:r>
          </a:p>
        </p:txBody>
      </p:sp>
      <p:sp>
        <p:nvSpPr>
          <p:cNvPr id="297990" name="Text Box 6"/>
          <p:cNvSpPr txBox="1">
            <a:spLocks noChangeArrowheads="1"/>
          </p:cNvSpPr>
          <p:nvPr/>
        </p:nvSpPr>
        <p:spPr bwMode="auto">
          <a:xfrm>
            <a:off x="996330" y="2132856"/>
            <a:ext cx="77521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spcBef>
                <a:spcPct val="50000"/>
              </a:spcBef>
            </a:pPr>
            <a:r>
              <a:rPr lang="zh-CN" altLang="en-US" sz="2400" b="1" dirty="0">
                <a:ea typeface="楷体_GB2312" pitchFamily="49" charset="-122"/>
              </a:rPr>
              <a:t>       在下面描述的优先队列分支限界法中，节点的优先级由已装袋的物品价值加上剩下的最大单位重量价值的物品装满剩余容量的价值和。</a:t>
            </a:r>
          </a:p>
        </p:txBody>
      </p:sp>
      <p:sp>
        <p:nvSpPr>
          <p:cNvPr id="297991" name="Text Box 7"/>
          <p:cNvSpPr txBox="1">
            <a:spLocks noChangeArrowheads="1"/>
          </p:cNvSpPr>
          <p:nvPr/>
        </p:nvSpPr>
        <p:spPr bwMode="auto">
          <a:xfrm>
            <a:off x="467544" y="3645024"/>
            <a:ext cx="82809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spcBef>
                <a:spcPct val="50000"/>
              </a:spcBef>
            </a:pPr>
            <a:r>
              <a:rPr lang="zh-CN" altLang="en-US" sz="2400" b="1" dirty="0">
                <a:latin typeface="楷体_GB2312" pitchFamily="49" charset="-122"/>
                <a:ea typeface="楷体_GB2312" pitchFamily="49" charset="-122"/>
              </a:rPr>
              <a:t>    算法首先检查当前扩展结点的左儿子结点的可行性。如果该左儿子结点是可行结点，则将它加入到子集树和活结点优先队列中。当前扩展结点的右儿子结点一定是可行结点，仅当右儿子结点满足上界约束时才将它加入子集树和活结点优先队列。当扩展到叶节点时为问题的最优值。</a:t>
            </a:r>
          </a:p>
        </p:txBody>
      </p:sp>
    </p:spTree>
    <p:extLst>
      <p:ext uri="{BB962C8B-B14F-4D97-AF65-F5344CB8AC3E}">
        <p14:creationId xmlns:p14="http://schemas.microsoft.com/office/powerpoint/2010/main" val="140279064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97988"/>
                                        </p:tgtEl>
                                        <p:attrNameLst>
                                          <p:attrName>style.visibility</p:attrName>
                                        </p:attrNameLst>
                                      </p:cBhvr>
                                      <p:to>
                                        <p:strVal val="visible"/>
                                      </p:to>
                                    </p:set>
                                    <p:anim calcmode="lin" valueType="num">
                                      <p:cBhvr additive="base">
                                        <p:cTn id="7" dur="500" fill="hold"/>
                                        <p:tgtEl>
                                          <p:spTgt spid="297988"/>
                                        </p:tgtEl>
                                        <p:attrNameLst>
                                          <p:attrName>ppt_x</p:attrName>
                                        </p:attrNameLst>
                                      </p:cBhvr>
                                      <p:tavLst>
                                        <p:tav tm="0">
                                          <p:val>
                                            <p:strVal val="1+#ppt_w/2"/>
                                          </p:val>
                                        </p:tav>
                                        <p:tav tm="100000">
                                          <p:val>
                                            <p:strVal val="#ppt_x"/>
                                          </p:val>
                                        </p:tav>
                                      </p:tavLst>
                                    </p:anim>
                                    <p:anim calcmode="lin" valueType="num">
                                      <p:cBhvr additive="base">
                                        <p:cTn id="8" dur="500" fill="hold"/>
                                        <p:tgtEl>
                                          <p:spTgt spid="2979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97989"/>
                                        </p:tgtEl>
                                        <p:attrNameLst>
                                          <p:attrName>style.visibility</p:attrName>
                                        </p:attrNameLst>
                                      </p:cBhvr>
                                      <p:to>
                                        <p:strVal val="visible"/>
                                      </p:to>
                                    </p:set>
                                    <p:anim calcmode="lin" valueType="num">
                                      <p:cBhvr additive="base">
                                        <p:cTn id="13" dur="500" fill="hold"/>
                                        <p:tgtEl>
                                          <p:spTgt spid="297989"/>
                                        </p:tgtEl>
                                        <p:attrNameLst>
                                          <p:attrName>ppt_x</p:attrName>
                                        </p:attrNameLst>
                                      </p:cBhvr>
                                      <p:tavLst>
                                        <p:tav tm="0">
                                          <p:val>
                                            <p:strVal val="1+#ppt_w/2"/>
                                          </p:val>
                                        </p:tav>
                                        <p:tav tm="100000">
                                          <p:val>
                                            <p:strVal val="#ppt_x"/>
                                          </p:val>
                                        </p:tav>
                                      </p:tavLst>
                                    </p:anim>
                                    <p:anim calcmode="lin" valueType="num">
                                      <p:cBhvr additive="base">
                                        <p:cTn id="14" dur="500" fill="hold"/>
                                        <p:tgtEl>
                                          <p:spTgt spid="29798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990"/>
                                        </p:tgtEl>
                                        <p:attrNameLst>
                                          <p:attrName>style.visibility</p:attrName>
                                        </p:attrNameLst>
                                      </p:cBhvr>
                                      <p:to>
                                        <p:strVal val="visible"/>
                                      </p:to>
                                    </p:set>
                                    <p:anim calcmode="lin" valueType="num">
                                      <p:cBhvr additive="base">
                                        <p:cTn id="19" dur="500" fill="hold"/>
                                        <p:tgtEl>
                                          <p:spTgt spid="297990"/>
                                        </p:tgtEl>
                                        <p:attrNameLst>
                                          <p:attrName>ppt_x</p:attrName>
                                        </p:attrNameLst>
                                      </p:cBhvr>
                                      <p:tavLst>
                                        <p:tav tm="0">
                                          <p:val>
                                            <p:strVal val="0-#ppt_w/2"/>
                                          </p:val>
                                        </p:tav>
                                        <p:tav tm="100000">
                                          <p:val>
                                            <p:strVal val="#ppt_x"/>
                                          </p:val>
                                        </p:tav>
                                      </p:tavLst>
                                    </p:anim>
                                    <p:anim calcmode="lin" valueType="num">
                                      <p:cBhvr additive="base">
                                        <p:cTn id="20" dur="500" fill="hold"/>
                                        <p:tgtEl>
                                          <p:spTgt spid="29799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7991"/>
                                        </p:tgtEl>
                                        <p:attrNameLst>
                                          <p:attrName>style.visibility</p:attrName>
                                        </p:attrNameLst>
                                      </p:cBhvr>
                                      <p:to>
                                        <p:strVal val="visible"/>
                                      </p:to>
                                    </p:set>
                                    <p:anim calcmode="lin" valueType="num">
                                      <p:cBhvr additive="base">
                                        <p:cTn id="25" dur="500" fill="hold"/>
                                        <p:tgtEl>
                                          <p:spTgt spid="297991"/>
                                        </p:tgtEl>
                                        <p:attrNameLst>
                                          <p:attrName>ppt_x</p:attrName>
                                        </p:attrNameLst>
                                      </p:cBhvr>
                                      <p:tavLst>
                                        <p:tav tm="0">
                                          <p:val>
                                            <p:strVal val="#ppt_x"/>
                                          </p:val>
                                        </p:tav>
                                        <p:tav tm="100000">
                                          <p:val>
                                            <p:strVal val="#ppt_x"/>
                                          </p:val>
                                        </p:tav>
                                      </p:tavLst>
                                    </p:anim>
                                    <p:anim calcmode="lin" valueType="num">
                                      <p:cBhvr additive="base">
                                        <p:cTn id="26" dur="500" fill="hold"/>
                                        <p:tgtEl>
                                          <p:spTgt spid="297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autoUpdateAnimBg="0"/>
      <p:bldP spid="297989" grpId="0" autoUpdateAnimBg="0"/>
      <p:bldP spid="297990" grpId="0" autoUpdateAnimBg="0"/>
      <p:bldP spid="29799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07504" y="5715000"/>
            <a:ext cx="7010400" cy="1143000"/>
          </a:xfrm>
        </p:spPr>
        <p:txBody>
          <a:bodyPr/>
          <a:lstStyle/>
          <a:p>
            <a:r>
              <a:rPr lang="zh-CN" altLang="en-US" sz="3600" dirty="0" smtClean="0"/>
              <a:t>0</a:t>
            </a:r>
            <a:r>
              <a:rPr lang="zh-CN" altLang="en-US" sz="3600" dirty="0"/>
              <a:t>-1背包问题</a:t>
            </a:r>
          </a:p>
        </p:txBody>
      </p:sp>
      <p:sp>
        <p:nvSpPr>
          <p:cNvPr id="325636" name="Text Box 4"/>
          <p:cNvSpPr txBox="1">
            <a:spLocks noChangeArrowheads="1"/>
          </p:cNvSpPr>
          <p:nvPr/>
        </p:nvSpPr>
        <p:spPr bwMode="auto">
          <a:xfrm>
            <a:off x="0" y="35977"/>
            <a:ext cx="5791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3600" b="1" dirty="0">
                <a:latin typeface="Times New Roman" charset="0"/>
                <a:ea typeface="黑体" pitchFamily="2" charset="-122"/>
              </a:rPr>
              <a:t>上界函数</a:t>
            </a:r>
            <a:endParaRPr lang="zh-CN" altLang="en-US" sz="2000" b="1" dirty="0">
              <a:ea typeface="华文行楷" pitchFamily="2" charset="-122"/>
            </a:endParaRPr>
          </a:p>
        </p:txBody>
      </p:sp>
      <p:sp>
        <p:nvSpPr>
          <p:cNvPr id="325637" name="Text Box 5"/>
          <p:cNvSpPr txBox="1">
            <a:spLocks noChangeArrowheads="1"/>
          </p:cNvSpPr>
          <p:nvPr/>
        </p:nvSpPr>
        <p:spPr bwMode="auto">
          <a:xfrm>
            <a:off x="616124" y="1001113"/>
            <a:ext cx="799288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gn="just">
              <a:spcBef>
                <a:spcPct val="50000"/>
              </a:spcBef>
            </a:pPr>
            <a:r>
              <a:rPr lang="en-US" altLang="zh-CN" sz="2400" b="1" dirty="0">
                <a:latin typeface="Times New Roman" charset="0"/>
                <a:cs typeface="Times New Roman" charset="0"/>
              </a:rPr>
              <a:t>while (i &lt;= n &amp;&amp; w[i] &lt;= cleft)      </a:t>
            </a:r>
            <a:endParaRPr lang="en-US" altLang="zh-CN" sz="2400" b="1" dirty="0" smtClean="0">
              <a:latin typeface="Times New Roman" charset="0"/>
              <a:cs typeface="Times New Roman" charset="0"/>
            </a:endParaRPr>
          </a:p>
          <a:p>
            <a:pPr algn="just">
              <a:spcBef>
                <a:spcPct val="50000"/>
              </a:spcBef>
            </a:pPr>
            <a:r>
              <a:rPr lang="en-US" altLang="zh-CN" sz="2400" b="1" dirty="0" smtClean="0">
                <a:latin typeface="Times New Roman" charset="0"/>
                <a:cs typeface="Times New Roman" charset="0"/>
              </a:rPr>
              <a:t> </a:t>
            </a:r>
            <a:r>
              <a:rPr lang="en-US" altLang="zh-CN" sz="2400" b="1" dirty="0">
                <a:latin typeface="Times New Roman" charset="0"/>
              </a:rPr>
              <a:t>// n</a:t>
            </a:r>
            <a:r>
              <a:rPr lang="zh-CN" altLang="en-US" sz="2400" b="1" dirty="0">
                <a:latin typeface="Times New Roman" charset="0"/>
              </a:rPr>
              <a:t>表示物品总数，</a:t>
            </a:r>
            <a:r>
              <a:rPr lang="en-US" altLang="zh-CN" sz="2400" b="1" dirty="0">
                <a:latin typeface="Times New Roman" charset="0"/>
              </a:rPr>
              <a:t>cleft</a:t>
            </a:r>
            <a:r>
              <a:rPr lang="zh-CN" altLang="en-US" sz="2400" b="1" dirty="0">
                <a:latin typeface="Times New Roman" charset="0"/>
              </a:rPr>
              <a:t>为剩余空间</a:t>
            </a:r>
          </a:p>
          <a:p>
            <a:pPr algn="just">
              <a:spcBef>
                <a:spcPct val="50000"/>
              </a:spcBef>
            </a:pPr>
            <a:r>
              <a:rPr lang="en-US" altLang="zh-CN" sz="2400" b="1" dirty="0">
                <a:latin typeface="Times New Roman" charset="0"/>
                <a:cs typeface="Times New Roman" charset="0"/>
              </a:rPr>
              <a:t>      {</a:t>
            </a:r>
          </a:p>
          <a:p>
            <a:pPr algn="just">
              <a:spcBef>
                <a:spcPct val="50000"/>
              </a:spcBef>
            </a:pPr>
            <a:r>
              <a:rPr lang="en-US" altLang="zh-CN" sz="2400" b="1" dirty="0">
                <a:latin typeface="Times New Roman" charset="0"/>
                <a:cs typeface="Times New Roman" charset="0"/>
              </a:rPr>
              <a:t>         cleft -= w[i];                            </a:t>
            </a:r>
            <a:r>
              <a:rPr lang="en-US" altLang="zh-CN" sz="2400" b="1" dirty="0">
                <a:latin typeface="Times New Roman" charset="0"/>
              </a:rPr>
              <a:t>//w[i]</a:t>
            </a:r>
            <a:r>
              <a:rPr lang="zh-CN" altLang="en-US" sz="2400" b="1" dirty="0">
                <a:latin typeface="Times New Roman" charset="0"/>
              </a:rPr>
              <a:t>表示</a:t>
            </a:r>
            <a:r>
              <a:rPr lang="en-US" altLang="zh-CN" sz="2400" b="1" dirty="0">
                <a:latin typeface="Times New Roman" charset="0"/>
              </a:rPr>
              <a:t>i</a:t>
            </a:r>
            <a:r>
              <a:rPr lang="zh-CN" altLang="en-US" sz="2400" b="1" dirty="0">
                <a:latin typeface="Times New Roman" charset="0"/>
              </a:rPr>
              <a:t>所占空间</a:t>
            </a:r>
          </a:p>
          <a:p>
            <a:pPr algn="just">
              <a:spcBef>
                <a:spcPct val="50000"/>
              </a:spcBef>
            </a:pPr>
            <a:r>
              <a:rPr lang="en-US" altLang="zh-CN" sz="2400" b="1" dirty="0">
                <a:latin typeface="Times New Roman" charset="0"/>
                <a:cs typeface="Times New Roman" charset="0"/>
              </a:rPr>
              <a:t>         b += p[i];                                 //p[</a:t>
            </a:r>
            <a:r>
              <a:rPr lang="en-US" altLang="zh-CN" sz="2400" b="1" dirty="0">
                <a:latin typeface="Times New Roman" charset="0"/>
              </a:rPr>
              <a:t>i</a:t>
            </a:r>
            <a:r>
              <a:rPr lang="en-US" altLang="zh-CN" sz="2400" b="1" dirty="0">
                <a:latin typeface="Times New Roman" charset="0"/>
                <a:cs typeface="Times New Roman" charset="0"/>
              </a:rPr>
              <a:t>]</a:t>
            </a:r>
            <a:r>
              <a:rPr lang="zh-CN" altLang="en-US" sz="2400" b="1" dirty="0">
                <a:latin typeface="Times New Roman" charset="0"/>
              </a:rPr>
              <a:t>表示</a:t>
            </a:r>
            <a:r>
              <a:rPr lang="en-US" altLang="zh-CN" sz="2400" b="1" dirty="0">
                <a:latin typeface="Times New Roman" charset="0"/>
              </a:rPr>
              <a:t>i</a:t>
            </a:r>
            <a:r>
              <a:rPr lang="zh-CN" altLang="en-US" sz="2400" b="1" dirty="0">
                <a:latin typeface="Times New Roman" charset="0"/>
              </a:rPr>
              <a:t>的价值</a:t>
            </a:r>
          </a:p>
          <a:p>
            <a:pPr algn="just">
              <a:spcBef>
                <a:spcPct val="50000"/>
              </a:spcBef>
            </a:pPr>
            <a:r>
              <a:rPr lang="en-US" altLang="zh-CN" sz="2400" b="1" dirty="0">
                <a:latin typeface="Times New Roman" charset="0"/>
                <a:cs typeface="Times New Roman" charset="0"/>
              </a:rPr>
              <a:t>         i++;</a:t>
            </a:r>
          </a:p>
          <a:p>
            <a:pPr algn="just">
              <a:spcBef>
                <a:spcPct val="50000"/>
              </a:spcBef>
            </a:pPr>
            <a:r>
              <a:rPr lang="en-US" altLang="zh-CN" sz="2400" b="1" dirty="0">
                <a:latin typeface="Times New Roman" charset="0"/>
                <a:cs typeface="Times New Roman" charset="0"/>
              </a:rPr>
              <a:t>      }</a:t>
            </a:r>
          </a:p>
          <a:p>
            <a:pPr algn="just">
              <a:spcBef>
                <a:spcPct val="50000"/>
              </a:spcBef>
            </a:pPr>
            <a:r>
              <a:rPr lang="en-US" altLang="zh-CN" sz="2400" b="1" dirty="0">
                <a:latin typeface="Times New Roman" charset="0"/>
                <a:cs typeface="Times New Roman" charset="0"/>
              </a:rPr>
              <a:t>if (i &lt;= n) b += p[i] / w[i] * cleft;    // </a:t>
            </a:r>
            <a:r>
              <a:rPr lang="zh-CN" altLang="en-US" sz="2400" b="1" dirty="0">
                <a:latin typeface="宋体" charset="-122"/>
              </a:rPr>
              <a:t>装填剩余容量装满背包</a:t>
            </a:r>
            <a:endParaRPr lang="en-US" altLang="zh-CN" sz="2400" b="1" dirty="0">
              <a:latin typeface="Times New Roman" charset="0"/>
              <a:cs typeface="Times New Roman" charset="0"/>
            </a:endParaRPr>
          </a:p>
          <a:p>
            <a:pPr algn="just">
              <a:spcBef>
                <a:spcPct val="50000"/>
              </a:spcBef>
            </a:pPr>
            <a:r>
              <a:rPr lang="en-US" altLang="zh-CN" sz="2400" b="1" dirty="0">
                <a:latin typeface="Times New Roman" charset="0"/>
                <a:cs typeface="Times New Roman" charset="0"/>
              </a:rPr>
              <a:t>return b;</a:t>
            </a:r>
            <a:r>
              <a:rPr lang="en-US" altLang="zh-CN" sz="2400" b="1" dirty="0">
                <a:ea typeface="华文行楷" pitchFamily="2" charset="-122"/>
              </a:rPr>
              <a:t>                                       //b</a:t>
            </a:r>
            <a:r>
              <a:rPr lang="zh-CN" altLang="en-US" sz="2400" b="1" dirty="0"/>
              <a:t>为上界函数</a:t>
            </a:r>
          </a:p>
        </p:txBody>
      </p:sp>
    </p:spTree>
    <p:extLst>
      <p:ext uri="{BB962C8B-B14F-4D97-AF65-F5344CB8AC3E}">
        <p14:creationId xmlns:p14="http://schemas.microsoft.com/office/powerpoint/2010/main" val="709407335"/>
      </p:ext>
    </p:extLst>
  </p:cSld>
  <p:clrMapOvr>
    <a:masterClrMapping/>
  </p:clrMapOvr>
  <p:transition xmlns:p14="http://schemas.microsoft.com/office/powerpoint/2010/main">
    <p:cover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5636"/>
                                        </p:tgtEl>
                                        <p:attrNameLst>
                                          <p:attrName>style.visibility</p:attrName>
                                        </p:attrNameLst>
                                      </p:cBhvr>
                                      <p:to>
                                        <p:strVal val="visible"/>
                                      </p:to>
                                    </p:set>
                                    <p:anim calcmode="lin" valueType="num">
                                      <p:cBhvr additive="base">
                                        <p:cTn id="7" dur="500" fill="hold"/>
                                        <p:tgtEl>
                                          <p:spTgt spid="325636"/>
                                        </p:tgtEl>
                                        <p:attrNameLst>
                                          <p:attrName>ppt_x</p:attrName>
                                        </p:attrNameLst>
                                      </p:cBhvr>
                                      <p:tavLst>
                                        <p:tav tm="0">
                                          <p:val>
                                            <p:strVal val="1+#ppt_w/2"/>
                                          </p:val>
                                        </p:tav>
                                        <p:tav tm="100000">
                                          <p:val>
                                            <p:strVal val="#ppt_x"/>
                                          </p:val>
                                        </p:tav>
                                      </p:tavLst>
                                    </p:anim>
                                    <p:anim calcmode="lin" valueType="num">
                                      <p:cBhvr additive="base">
                                        <p:cTn id="8" dur="500" fill="hold"/>
                                        <p:tgtEl>
                                          <p:spTgt spid="3256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25637"/>
                                        </p:tgtEl>
                                        <p:attrNameLst>
                                          <p:attrName>style.visibility</p:attrName>
                                        </p:attrNameLst>
                                      </p:cBhvr>
                                      <p:to>
                                        <p:strVal val="visible"/>
                                      </p:to>
                                    </p:set>
                                    <p:animEffect transition="in" filter="dissolve">
                                      <p:cBhvr>
                                        <p:cTn id="13" dur="500"/>
                                        <p:tgtEl>
                                          <p:spTgt spid="325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6" grpId="0" autoUpdateAnimBg="0"/>
      <p:bldP spid="32563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0" y="5877272"/>
            <a:ext cx="7010400" cy="1143000"/>
          </a:xfrm>
        </p:spPr>
        <p:txBody>
          <a:bodyPr/>
          <a:lstStyle/>
          <a:p>
            <a:r>
              <a:rPr lang="zh-CN" altLang="en-US" sz="3600" b="1" dirty="0" smtClean="0"/>
              <a:t>0</a:t>
            </a:r>
            <a:r>
              <a:rPr lang="zh-CN" altLang="en-US" sz="3600" b="1" dirty="0"/>
              <a:t>-1背包问题</a:t>
            </a:r>
          </a:p>
        </p:txBody>
      </p:sp>
      <p:sp>
        <p:nvSpPr>
          <p:cNvPr id="299012" name="Text Box 4"/>
          <p:cNvSpPr txBox="1">
            <a:spLocks noChangeArrowheads="1"/>
          </p:cNvSpPr>
          <p:nvPr/>
        </p:nvSpPr>
        <p:spPr bwMode="auto">
          <a:xfrm>
            <a:off x="17884" y="527050"/>
            <a:ext cx="912611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50000"/>
              </a:lnSpc>
            </a:pPr>
            <a:r>
              <a:rPr lang="zh-CN" altLang="en-US" sz="1600" dirty="0">
                <a:solidFill>
                  <a:schemeClr val="accent2"/>
                </a:solidFill>
                <a:latin typeface="Times New Roman" charset="0"/>
                <a:cs typeface="Times New Roman" charset="0"/>
              </a:rPr>
              <a:t> </a:t>
            </a:r>
            <a:r>
              <a:rPr kumimoji="1" lang="en-US" altLang="zh-CN" sz="2000" b="1" dirty="0"/>
              <a:t>while (i != n+1) {// </a:t>
            </a:r>
            <a:r>
              <a:rPr kumimoji="1" lang="zh-CN" altLang="en-US" sz="2000" b="1" dirty="0"/>
              <a:t>非叶结点</a:t>
            </a:r>
          </a:p>
          <a:p>
            <a:pPr>
              <a:lnSpc>
                <a:spcPct val="150000"/>
              </a:lnSpc>
            </a:pPr>
            <a:r>
              <a:rPr kumimoji="1" lang="zh-CN" altLang="en-US" sz="2000" b="1" dirty="0"/>
              <a:t>      </a:t>
            </a:r>
            <a:r>
              <a:rPr kumimoji="1" lang="en-US" altLang="zh-CN" sz="2000" b="1" dirty="0"/>
              <a:t>// </a:t>
            </a:r>
            <a:r>
              <a:rPr kumimoji="1" lang="zh-CN" altLang="en-US" sz="2000" b="1" dirty="0"/>
              <a:t>检查当前扩展结点的左儿子结点</a:t>
            </a:r>
          </a:p>
          <a:p>
            <a:pPr>
              <a:lnSpc>
                <a:spcPct val="150000"/>
              </a:lnSpc>
            </a:pPr>
            <a:r>
              <a:rPr kumimoji="1" lang="zh-CN" altLang="en-US" sz="2000" b="1" dirty="0"/>
              <a:t>      </a:t>
            </a:r>
            <a:r>
              <a:rPr kumimoji="1" lang="en-US" altLang="zh-CN" sz="2000" b="1" dirty="0" err="1"/>
              <a:t>Typew</a:t>
            </a:r>
            <a:r>
              <a:rPr kumimoji="1" lang="en-US" altLang="zh-CN" sz="2000" b="1" dirty="0"/>
              <a:t> </a:t>
            </a:r>
            <a:r>
              <a:rPr kumimoji="1" lang="en-US" altLang="zh-CN" sz="2000" b="1" dirty="0" err="1"/>
              <a:t>wt</a:t>
            </a:r>
            <a:r>
              <a:rPr kumimoji="1" lang="en-US" altLang="zh-CN" sz="2000" b="1" dirty="0"/>
              <a:t> = </a:t>
            </a:r>
            <a:r>
              <a:rPr kumimoji="1" lang="en-US" altLang="zh-CN" sz="2000" b="1" dirty="0" err="1"/>
              <a:t>cw</a:t>
            </a:r>
            <a:r>
              <a:rPr kumimoji="1" lang="en-US" altLang="zh-CN" sz="2000" b="1" dirty="0"/>
              <a:t> + w[i];</a:t>
            </a:r>
          </a:p>
          <a:p>
            <a:pPr>
              <a:lnSpc>
                <a:spcPct val="150000"/>
              </a:lnSpc>
            </a:pPr>
            <a:r>
              <a:rPr kumimoji="1" lang="en-US" altLang="zh-CN" sz="2000" b="1" dirty="0"/>
              <a:t>      if (</a:t>
            </a:r>
            <a:r>
              <a:rPr kumimoji="1" lang="en-US" altLang="zh-CN" sz="2000" b="1" dirty="0" err="1"/>
              <a:t>wt</a:t>
            </a:r>
            <a:r>
              <a:rPr kumimoji="1" lang="en-US" altLang="zh-CN" sz="2000" b="1" dirty="0"/>
              <a:t> &lt;= c) {// </a:t>
            </a:r>
            <a:r>
              <a:rPr kumimoji="1" lang="zh-CN" altLang="en-US" sz="2000" b="1" dirty="0"/>
              <a:t>左儿子结点为可行结点</a:t>
            </a:r>
          </a:p>
          <a:p>
            <a:pPr>
              <a:lnSpc>
                <a:spcPct val="150000"/>
              </a:lnSpc>
            </a:pPr>
            <a:r>
              <a:rPr kumimoji="1" lang="zh-CN" altLang="en-US" sz="2000" b="1" dirty="0"/>
              <a:t>         </a:t>
            </a:r>
            <a:r>
              <a:rPr kumimoji="1" lang="en-US" altLang="zh-CN" sz="2000" b="1" dirty="0"/>
              <a:t>if (</a:t>
            </a:r>
            <a:r>
              <a:rPr kumimoji="1" lang="en-US" altLang="zh-CN" sz="2000" b="1" dirty="0" err="1"/>
              <a:t>cp+p</a:t>
            </a:r>
            <a:r>
              <a:rPr kumimoji="1" lang="en-US" altLang="zh-CN" sz="2000" b="1" dirty="0"/>
              <a:t>[i] &gt; </a:t>
            </a:r>
            <a:r>
              <a:rPr kumimoji="1" lang="en-US" altLang="zh-CN" sz="2000" b="1" dirty="0" err="1"/>
              <a:t>bestp</a:t>
            </a:r>
            <a:r>
              <a:rPr kumimoji="1" lang="en-US" altLang="zh-CN" sz="2000" b="1" dirty="0"/>
              <a:t>) </a:t>
            </a:r>
            <a:r>
              <a:rPr kumimoji="1" lang="en-US" altLang="zh-CN" sz="2000" b="1" dirty="0" err="1"/>
              <a:t>bestp</a:t>
            </a:r>
            <a:r>
              <a:rPr kumimoji="1" lang="en-US" altLang="zh-CN" sz="2000" b="1" dirty="0"/>
              <a:t> = </a:t>
            </a:r>
            <a:r>
              <a:rPr kumimoji="1" lang="en-US" altLang="zh-CN" sz="2000" b="1" dirty="0" err="1"/>
              <a:t>cp+p</a:t>
            </a:r>
            <a:r>
              <a:rPr kumimoji="1" lang="en-US" altLang="zh-CN" sz="2000" b="1" dirty="0"/>
              <a:t>[i];</a:t>
            </a:r>
          </a:p>
          <a:p>
            <a:pPr>
              <a:lnSpc>
                <a:spcPct val="150000"/>
              </a:lnSpc>
            </a:pPr>
            <a:r>
              <a:rPr kumimoji="1" lang="en-US" altLang="zh-CN" sz="2000" b="1" dirty="0"/>
              <a:t>         </a:t>
            </a:r>
            <a:r>
              <a:rPr kumimoji="1" lang="en-US" altLang="zh-CN" sz="2000" b="1" dirty="0" err="1"/>
              <a:t>AddLiveNode</a:t>
            </a:r>
            <a:r>
              <a:rPr kumimoji="1" lang="en-US" altLang="zh-CN" sz="2000" b="1" dirty="0"/>
              <a:t>(up, </a:t>
            </a:r>
            <a:r>
              <a:rPr kumimoji="1" lang="en-US" altLang="zh-CN" sz="2000" b="1" dirty="0" err="1"/>
              <a:t>cp+p</a:t>
            </a:r>
            <a:r>
              <a:rPr kumimoji="1" lang="en-US" altLang="zh-CN" sz="2000" b="1" dirty="0"/>
              <a:t>[i], </a:t>
            </a:r>
            <a:r>
              <a:rPr kumimoji="1" lang="en-US" altLang="zh-CN" sz="2000" b="1" dirty="0" err="1"/>
              <a:t>cw+w</a:t>
            </a:r>
            <a:r>
              <a:rPr kumimoji="1" lang="en-US" altLang="zh-CN" sz="2000" b="1" dirty="0"/>
              <a:t>[i], true, i+1);}</a:t>
            </a:r>
          </a:p>
          <a:p>
            <a:pPr>
              <a:lnSpc>
                <a:spcPct val="150000"/>
              </a:lnSpc>
            </a:pPr>
            <a:r>
              <a:rPr kumimoji="1" lang="en-US" altLang="zh-CN" sz="2000" b="1" dirty="0"/>
              <a:t>         up = Bound(i+1);</a:t>
            </a:r>
          </a:p>
          <a:p>
            <a:pPr>
              <a:lnSpc>
                <a:spcPct val="150000"/>
              </a:lnSpc>
            </a:pPr>
            <a:r>
              <a:rPr kumimoji="1" lang="en-US" altLang="zh-CN" sz="2000" b="1" dirty="0"/>
              <a:t>      // </a:t>
            </a:r>
            <a:r>
              <a:rPr kumimoji="1" lang="zh-CN" altLang="en-US" sz="2000" b="1" dirty="0"/>
              <a:t>检查当前扩展结点的右儿子结点</a:t>
            </a:r>
          </a:p>
          <a:p>
            <a:pPr>
              <a:lnSpc>
                <a:spcPct val="150000"/>
              </a:lnSpc>
            </a:pPr>
            <a:r>
              <a:rPr kumimoji="1" lang="zh-CN" altLang="en-US" sz="2000" b="1" dirty="0"/>
              <a:t>      </a:t>
            </a:r>
            <a:r>
              <a:rPr kumimoji="1" lang="en-US" altLang="zh-CN" sz="2000" b="1" dirty="0"/>
              <a:t>if (up &gt;= </a:t>
            </a:r>
            <a:r>
              <a:rPr kumimoji="1" lang="en-US" altLang="zh-CN" sz="2000" b="1" dirty="0" err="1"/>
              <a:t>bestp</a:t>
            </a:r>
            <a:r>
              <a:rPr kumimoji="1" lang="en-US" altLang="zh-CN" sz="2000" b="1" dirty="0"/>
              <a:t>) // </a:t>
            </a:r>
            <a:r>
              <a:rPr kumimoji="1" lang="zh-CN" altLang="en-US" sz="2000" b="1" dirty="0"/>
              <a:t>右子树可能含最优解</a:t>
            </a:r>
          </a:p>
          <a:p>
            <a:pPr>
              <a:lnSpc>
                <a:spcPct val="150000"/>
              </a:lnSpc>
            </a:pPr>
            <a:r>
              <a:rPr kumimoji="1" lang="zh-CN" altLang="en-US" sz="2000" b="1" dirty="0"/>
              <a:t>           </a:t>
            </a:r>
            <a:r>
              <a:rPr kumimoji="1" lang="en-US" altLang="zh-CN" sz="2000" b="1" dirty="0" err="1"/>
              <a:t>AddLiveNode</a:t>
            </a:r>
            <a:r>
              <a:rPr kumimoji="1" lang="en-US" altLang="zh-CN" sz="2000" b="1" dirty="0"/>
              <a:t>(up, </a:t>
            </a:r>
            <a:r>
              <a:rPr kumimoji="1" lang="en-US" altLang="zh-CN" sz="2000" b="1" dirty="0" err="1"/>
              <a:t>cp</a:t>
            </a:r>
            <a:r>
              <a:rPr kumimoji="1" lang="en-US" altLang="zh-CN" sz="2000" b="1" dirty="0"/>
              <a:t>, </a:t>
            </a:r>
            <a:r>
              <a:rPr kumimoji="1" lang="en-US" altLang="zh-CN" sz="2000" b="1" dirty="0" err="1"/>
              <a:t>cw</a:t>
            </a:r>
            <a:r>
              <a:rPr kumimoji="1" lang="en-US" altLang="zh-CN" sz="2000" b="1" dirty="0"/>
              <a:t>, false, i+1);</a:t>
            </a:r>
          </a:p>
          <a:p>
            <a:pPr algn="just">
              <a:lnSpc>
                <a:spcPct val="150000"/>
              </a:lnSpc>
              <a:spcBef>
                <a:spcPct val="50000"/>
              </a:spcBef>
            </a:pPr>
            <a:r>
              <a:rPr lang="en-US" altLang="zh-CN" sz="2000" b="1" dirty="0">
                <a:latin typeface="Times New Roman" charset="0"/>
                <a:cs typeface="Times New Roman" charset="0"/>
              </a:rPr>
              <a:t>         </a:t>
            </a:r>
            <a:r>
              <a:rPr lang="en-US" altLang="zh-CN" sz="2000" b="1" dirty="0">
                <a:latin typeface="Times New Roman" charset="0"/>
              </a:rPr>
              <a:t>//   </a:t>
            </a:r>
            <a:r>
              <a:rPr lang="zh-CN" altLang="en-US" sz="2000" b="1" dirty="0">
                <a:latin typeface="Times New Roman" charset="0"/>
              </a:rPr>
              <a:t>取下一个扩展节点（略）</a:t>
            </a:r>
          </a:p>
          <a:p>
            <a:pPr algn="just">
              <a:lnSpc>
                <a:spcPct val="150000"/>
              </a:lnSpc>
              <a:spcBef>
                <a:spcPct val="50000"/>
              </a:spcBef>
            </a:pPr>
            <a:r>
              <a:rPr lang="en-US" altLang="zh-CN" sz="1600" dirty="0">
                <a:solidFill>
                  <a:schemeClr val="accent2"/>
                </a:solidFill>
                <a:latin typeface="Times New Roman" charset="0"/>
                <a:cs typeface="Times New Roman" charset="0"/>
              </a:rPr>
              <a:t>}</a:t>
            </a:r>
            <a:endParaRPr lang="zh-CN" altLang="en-US" sz="1600" dirty="0">
              <a:solidFill>
                <a:schemeClr val="accent2"/>
              </a:solidFill>
              <a:latin typeface="Times New Roman" charset="0"/>
              <a:cs typeface="Times New Roman" charset="0"/>
            </a:endParaRPr>
          </a:p>
        </p:txBody>
      </p:sp>
      <p:sp>
        <p:nvSpPr>
          <p:cNvPr id="299013" name="AutoShape 5"/>
          <p:cNvSpPr>
            <a:spLocks noChangeArrowheads="1"/>
          </p:cNvSpPr>
          <p:nvPr/>
        </p:nvSpPr>
        <p:spPr bwMode="auto">
          <a:xfrm>
            <a:off x="6667500" y="1196752"/>
            <a:ext cx="2057400" cy="914400"/>
          </a:xfrm>
          <a:prstGeom prst="wedgeRoundRectCallout">
            <a:avLst>
              <a:gd name="adj1" fmla="val -107408"/>
              <a:gd name="adj2" fmla="val 161806"/>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000" b="1" dirty="0">
                <a:latin typeface="楷体_GB2312" pitchFamily="49" charset="-122"/>
                <a:ea typeface="楷体_GB2312" pitchFamily="49" charset="-122"/>
              </a:rPr>
              <a:t>分支限界搜索过程</a:t>
            </a: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1100264727"/>
      </p:ext>
    </p:extLst>
  </p:cSld>
  <p:clrMapOvr>
    <a:masterClrMapping/>
  </p:clrMapOvr>
  <p:transition xmlns:p14="http://schemas.microsoft.com/office/powerpoint/2010/main">
    <p:strips dir="l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9012"/>
                                        </p:tgtEl>
                                        <p:attrNameLst>
                                          <p:attrName>style.visibility</p:attrName>
                                        </p:attrNameLst>
                                      </p:cBhvr>
                                      <p:to>
                                        <p:strVal val="visible"/>
                                      </p:to>
                                    </p:set>
                                    <p:animEffect transition="in" filter="blinds(horizontal)">
                                      <p:cBhvr>
                                        <p:cTn id="7" dur="500"/>
                                        <p:tgtEl>
                                          <p:spTgt spid="299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99013"/>
                                        </p:tgtEl>
                                        <p:attrNameLst>
                                          <p:attrName>style.visibility</p:attrName>
                                        </p:attrNameLst>
                                      </p:cBhvr>
                                      <p:to>
                                        <p:strVal val="visible"/>
                                      </p:to>
                                    </p:set>
                                    <p:anim calcmode="lin" valueType="num">
                                      <p:cBhvr additive="base">
                                        <p:cTn id="12" dur="500" fill="hold"/>
                                        <p:tgtEl>
                                          <p:spTgt spid="299013"/>
                                        </p:tgtEl>
                                        <p:attrNameLst>
                                          <p:attrName>ppt_x</p:attrName>
                                        </p:attrNameLst>
                                      </p:cBhvr>
                                      <p:tavLst>
                                        <p:tav tm="0">
                                          <p:val>
                                            <p:strVal val="1+#ppt_w/2"/>
                                          </p:val>
                                        </p:tav>
                                        <p:tav tm="100000">
                                          <p:val>
                                            <p:strVal val="#ppt_x"/>
                                          </p:val>
                                        </p:tav>
                                      </p:tavLst>
                                    </p:anim>
                                    <p:anim calcmode="lin" valueType="num">
                                      <p:cBhvr additive="base">
                                        <p:cTn id="13" dur="500" fill="hold"/>
                                        <p:tgtEl>
                                          <p:spTgt spid="299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utoUpdateAnimBg="0"/>
      <p:bldP spid="299013"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988840"/>
            <a:ext cx="79533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zh-CN" altLang="en-US" sz="4000" b="1" dirty="0" smtClean="0">
                <a:latin typeface="+mj-lt"/>
              </a:rPr>
              <a:t>内容提要</a:t>
            </a:r>
            <a:endParaRPr lang="zh-CN" sz="4000" b="1"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zh-CN" sz="2000" b="1" dirty="0" smtClean="0">
                <a:solidFill>
                  <a:schemeClr val="tx1">
                    <a:lumMod val="75000"/>
                    <a:lumOff val="25000"/>
                  </a:schemeClr>
                </a:solidFill>
              </a:rPr>
              <a:t>每</a:t>
            </a:r>
            <a:r>
              <a:rPr lang="zh-CN" sz="2000" b="1" dirty="0">
                <a:solidFill>
                  <a:schemeClr val="tx1">
                    <a:lumMod val="75000"/>
                    <a:lumOff val="25000"/>
                  </a:schemeClr>
                </a:solidFill>
              </a:rPr>
              <a:t>一步</a:t>
            </a:r>
            <a:r>
              <a:rPr lang="zh-CN" sz="2000" b="1" dirty="0" smtClean="0">
                <a:solidFill>
                  <a:schemeClr val="tx1">
                    <a:lumMod val="75000"/>
                    <a:lumOff val="25000"/>
                  </a:schemeClr>
                </a:solidFill>
              </a:rPr>
              <a:t>都</a:t>
            </a:r>
            <a:r>
              <a:rPr lang="zh-CN" altLang="en-US" sz="2000" b="1" dirty="0" smtClean="0">
                <a:solidFill>
                  <a:schemeClr val="tx1">
                    <a:lumMod val="75000"/>
                    <a:lumOff val="25000"/>
                  </a:schemeClr>
                </a:solidFill>
              </a:rPr>
              <a:t>非常关键，走好每一步！</a:t>
            </a:r>
            <a:endParaRPr lang="zh-CN"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srgbClr val="FF6600"/>
                </a:solidFill>
              </a:rPr>
              <a:t>           </a:t>
            </a:r>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zh-CN" sz="17000" b="1" dirty="0" smtClean="0">
                <a:solidFill>
                  <a:srgbClr val="F26200">
                    <a:alpha val="40000"/>
                  </a:srgbClr>
                </a:solidFill>
                <a:latin typeface="+mj-lt"/>
                <a:cs typeface="Arial" pitchFamily="34" charset="0"/>
              </a:rPr>
              <a:t>1</a:t>
            </a:r>
            <a:endParaRPr lang="zh-CN" sz="17000" b="1" dirty="0">
              <a:solidFill>
                <a:srgbClr val="F26200">
                  <a:alpha val="40000"/>
                </a:srgbClr>
              </a:solidFill>
              <a:latin typeface="+mj-lt"/>
              <a:cs typeface="Arial" pitchFamily="34" charset="0"/>
            </a:endParaRPr>
          </a:p>
        </p:txBody>
      </p:sp>
      <p:grpSp>
        <p:nvGrpSpPr>
          <p:cNvPr id="9" name="组合 8"/>
          <p:cNvGrpSpPr/>
          <p:nvPr/>
        </p:nvGrpSpPr>
        <p:grpSpPr>
          <a:xfrm>
            <a:off x="762000" y="1946209"/>
            <a:ext cx="2057400" cy="2057400"/>
            <a:chOff x="762000" y="1946209"/>
            <a:chExt cx="2057400" cy="2057400"/>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a:t>             </a:t>
              </a:r>
            </a:p>
          </p:txBody>
        </p:sp>
        <p:sp>
          <p:nvSpPr>
            <p:cNvPr id="13" name="TextBox 12"/>
            <p:cNvSpPr txBox="1"/>
            <p:nvPr/>
          </p:nvSpPr>
          <p:spPr>
            <a:xfrm>
              <a:off x="833484" y="2517706"/>
              <a:ext cx="1931160" cy="929274"/>
            </a:xfrm>
            <a:prstGeom prst="rect">
              <a:avLst/>
            </a:prstGeom>
            <a:noFill/>
          </p:spPr>
          <p:txBody>
            <a:bodyPr wrap="square" rtlCol="0">
              <a:normAutofit/>
            </a:bodyPr>
            <a:lstStyle/>
            <a:p>
              <a:pPr algn="ctr">
                <a:lnSpc>
                  <a:spcPct val="80000"/>
                </a:lnSpc>
              </a:pPr>
              <a:r>
                <a:rPr lang="zh-CN" altLang="en-US" sz="2400" b="1" dirty="0" smtClean="0">
                  <a:solidFill>
                    <a:schemeClr val="bg1"/>
                  </a:solidFill>
                  <a:effectLst>
                    <a:outerShdw blurRad="50800" dist="25400" dir="5400000" algn="t" rotWithShape="0">
                      <a:prstClr val="black">
                        <a:alpha val="15000"/>
                      </a:prstClr>
                    </a:outerShdw>
                  </a:effectLst>
                </a:rPr>
                <a:t>理解</a:t>
              </a:r>
              <a:endParaRPr lang="en-US" altLang="zh-CN" sz="2400" b="1" dirty="0" smtClean="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400" b="1" dirty="0" smtClean="0">
                  <a:solidFill>
                    <a:schemeClr val="bg1"/>
                  </a:solidFill>
                  <a:effectLst>
                    <a:outerShdw blurRad="50800" dist="25400" dir="5400000" algn="t" rotWithShape="0">
                      <a:prstClr val="black">
                        <a:alpha val="15000"/>
                      </a:prstClr>
                    </a:outerShdw>
                  </a:effectLst>
                </a:rPr>
                <a:t>算法策略</a:t>
              </a:r>
              <a:endParaRPr lang="zh-CN"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a:t>       </a:t>
              </a:r>
            </a:p>
          </p:txBody>
        </p:sp>
      </p:grpSp>
      <p:grpSp>
        <p:nvGrpSpPr>
          <p:cNvPr id="22" name="组合 21"/>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a:t>
              </a:r>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zh-CN" sz="17000" b="1" dirty="0">
                  <a:solidFill>
                    <a:srgbClr val="2A7A9E">
                      <a:alpha val="40000"/>
                    </a:srgbClr>
                  </a:solidFill>
                  <a:latin typeface="+mj-lt"/>
                  <a:cs typeface="Arial" pitchFamily="34" charset="0"/>
                </a:rPr>
                <a:t>2</a:t>
              </a:r>
            </a:p>
          </p:txBody>
        </p:sp>
        <p:sp>
          <p:nvSpPr>
            <p:cNvPr id="16" name="TextBox 15"/>
            <p:cNvSpPr txBox="1"/>
            <p:nvPr/>
          </p:nvSpPr>
          <p:spPr>
            <a:xfrm>
              <a:off x="3643986" y="2482808"/>
              <a:ext cx="1931160" cy="874184"/>
            </a:xfrm>
            <a:prstGeom prst="rect">
              <a:avLst/>
            </a:prstGeom>
            <a:noFill/>
          </p:spPr>
          <p:txBody>
            <a:bodyPr wrap="square" rtlCol="0">
              <a:normAutofit/>
            </a:bodyPr>
            <a:lstStyle/>
            <a:p>
              <a:pPr algn="ctr">
                <a:lnSpc>
                  <a:spcPct val="80000"/>
                </a:lnSpc>
              </a:pPr>
              <a:r>
                <a:rPr lang="zh-CN" altLang="en-US" sz="2300" b="1" spc="60" dirty="0">
                  <a:solidFill>
                    <a:schemeClr val="bg1"/>
                  </a:solidFill>
                  <a:effectLst>
                    <a:outerShdw blurRad="50800" dist="25400" dir="5400000" algn="t" rotWithShape="0">
                      <a:prstClr val="black">
                        <a:alpha val="15000"/>
                      </a:prstClr>
                    </a:outerShdw>
                  </a:effectLst>
                </a:rPr>
                <a:t>掌握</a:t>
              </a:r>
              <a:endParaRPr lang="zh-CN" sz="2300" b="1" spc="60" dirty="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算法框架</a:t>
              </a:r>
              <a:endParaRPr lang="zh-CN"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42164" y="2131881"/>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t>       </a:t>
              </a:r>
            </a:p>
          </p:txBody>
        </p:sp>
      </p:grpSp>
      <p:grpSp>
        <p:nvGrpSpPr>
          <p:cNvPr id="8" name="组合 7"/>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a:t>
              </a:r>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zh-CN" sz="17000" b="1" dirty="0">
                  <a:solidFill>
                    <a:srgbClr val="65B131">
                      <a:alpha val="64000"/>
                    </a:srgbClr>
                  </a:solidFill>
                  <a:latin typeface="+mj-lt"/>
                  <a:cs typeface="Arial" pitchFamily="34" charset="0"/>
                </a:rPr>
                <a:t>3</a:t>
              </a:r>
            </a:p>
          </p:txBody>
        </p:sp>
        <p:sp>
          <p:nvSpPr>
            <p:cNvPr id="18" name="TextBox 17"/>
            <p:cNvSpPr txBox="1"/>
            <p:nvPr/>
          </p:nvSpPr>
          <p:spPr>
            <a:xfrm>
              <a:off x="6411810" y="2482808"/>
              <a:ext cx="1931160" cy="939361"/>
            </a:xfrm>
            <a:prstGeom prst="rect">
              <a:avLst/>
            </a:prstGeom>
            <a:noFill/>
          </p:spPr>
          <p:txBody>
            <a:bodyPr wrap="square" rtlCol="0">
              <a:normAutofit/>
            </a:bodyPr>
            <a:lstStyle/>
            <a:p>
              <a:pPr algn="ctr">
                <a:lnSpc>
                  <a:spcPct val="80000"/>
                </a:lnSpc>
              </a:pPr>
              <a:r>
                <a:rPr lang="zh-CN" altLang="en-US" sz="2300" b="1" spc="60" dirty="0">
                  <a:solidFill>
                    <a:schemeClr val="bg1"/>
                  </a:solidFill>
                  <a:effectLst>
                    <a:outerShdw blurRad="50800" dist="25400" dir="5400000" algn="t" rotWithShape="0">
                      <a:prstClr val="black">
                        <a:alpha val="15000"/>
                      </a:prstClr>
                    </a:outerShdw>
                  </a:effectLst>
                </a:rPr>
                <a:t>学习</a:t>
              </a:r>
              <a:endParaRPr lang="zh-CN" sz="2300" b="1" spc="60" dirty="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应用范例</a:t>
              </a:r>
              <a:endParaRPr lang="en-US" altLang="zh-CN" sz="2300" b="1" dirty="0" smtClean="0">
                <a:solidFill>
                  <a:schemeClr val="bg1"/>
                </a:solidFill>
                <a:effectLst>
                  <a:outerShdw blurRad="50800" dist="25400" dir="5400000" algn="t" rotWithShape="0">
                    <a:prstClr val="black">
                      <a:alpha val="15000"/>
                    </a:prstClr>
                  </a:outerShdw>
                </a:effectLst>
              </a:endParaRPr>
            </a:p>
            <a:p>
              <a:pPr algn="ctr">
                <a:lnSpc>
                  <a:spcPct val="80000"/>
                </a:lnSpc>
              </a:pPr>
              <a:r>
                <a:rPr lang="zh-CN" altLang="en-US" sz="2300" b="1" dirty="0" smtClean="0">
                  <a:solidFill>
                    <a:schemeClr val="bg1"/>
                  </a:solidFill>
                  <a:effectLst>
                    <a:outerShdw blurRad="50800" dist="25400" dir="5400000" algn="t" rotWithShape="0">
                      <a:prstClr val="black">
                        <a:alpha val="15000"/>
                      </a:prstClr>
                    </a:outerShdw>
                  </a:effectLst>
                </a:rPr>
                <a:t>归纳总结</a:t>
              </a:r>
              <a:endParaRPr lang="zh-CN"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02" y="908720"/>
            <a:ext cx="81724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275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60648"/>
            <a:ext cx="809625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245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505825"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056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095" y="404664"/>
            <a:ext cx="46767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34" y="1268760"/>
            <a:ext cx="7791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04" y="3146053"/>
            <a:ext cx="78009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72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6200775"/>
            <a:ext cx="19240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695" y="4218434"/>
            <a:ext cx="82105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695" y="836712"/>
            <a:ext cx="70485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 y="188640"/>
            <a:ext cx="7762875"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962" y="6021288"/>
            <a:ext cx="44100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4" y="0"/>
            <a:ext cx="89344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13" y="1412776"/>
            <a:ext cx="81057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281" y="6093296"/>
            <a:ext cx="47148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93" y="260648"/>
            <a:ext cx="84010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0" y="3885725"/>
            <a:ext cx="3607296" cy="175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6165304"/>
            <a:ext cx="78962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51" y="44624"/>
            <a:ext cx="832485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508104" y="4077072"/>
            <a:ext cx="3607296" cy="175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5" y="28922"/>
            <a:ext cx="862965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 y="3295997"/>
            <a:ext cx="86487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zh-CN" altLang="en-US" sz="4000" cap="none" dirty="0" smtClean="0">
                <a:solidFill>
                  <a:prstClr val="black">
                    <a:lumMod val="85000"/>
                    <a:lumOff val="15000"/>
                  </a:prstClr>
                </a:solidFill>
                <a:ea typeface="+mn-ea"/>
                <a:cs typeface="+mn-cs"/>
              </a:rPr>
              <a:t>理解</a:t>
            </a:r>
            <a:r>
              <a:rPr lang="en-US" altLang="zh-CN" sz="4000" cap="none" dirty="0" smtClean="0">
                <a:solidFill>
                  <a:prstClr val="black">
                    <a:lumMod val="85000"/>
                    <a:lumOff val="15000"/>
                  </a:prstClr>
                </a:solidFill>
                <a:ea typeface="+mn-ea"/>
                <a:cs typeface="+mn-cs"/>
              </a:rPr>
              <a:t/>
            </a:r>
            <a:br>
              <a:rPr lang="en-US" altLang="zh-CN" sz="4000" cap="none" dirty="0" smtClean="0">
                <a:solidFill>
                  <a:prstClr val="black">
                    <a:lumMod val="85000"/>
                    <a:lumOff val="15000"/>
                  </a:prstClr>
                </a:solidFill>
                <a:ea typeface="+mn-ea"/>
                <a:cs typeface="+mn-cs"/>
              </a:rPr>
            </a:br>
            <a:r>
              <a:rPr lang="zh-CN" altLang="en-US" sz="4000" cap="none" dirty="0" smtClean="0">
                <a:solidFill>
                  <a:prstClr val="black">
                    <a:lumMod val="85000"/>
                    <a:lumOff val="15000"/>
                  </a:prstClr>
                </a:solidFill>
                <a:ea typeface="+mn-ea"/>
                <a:cs typeface="+mn-cs"/>
              </a:rPr>
              <a:t>分支限界法的算法策略</a:t>
            </a:r>
            <a:endParaRPr lang="zh-CN" sz="2400" dirty="0">
              <a:solidFill>
                <a:srgbClr val="FF0000"/>
              </a:solidFill>
            </a:endParaRPr>
          </a:p>
        </p:txBody>
      </p:sp>
      <p:sp>
        <p:nvSpPr>
          <p:cNvPr id="5" name="Text Placeholder 4"/>
          <p:cNvSpPr>
            <a:spLocks noGrp="1"/>
          </p:cNvSpPr>
          <p:nvPr>
            <p:ph type="body" idx="1"/>
          </p:nvPr>
        </p:nvSpPr>
        <p:spPr/>
        <p:txBody>
          <a:bodyPr>
            <a:noAutofit/>
          </a:bodyPr>
          <a:lstStyle/>
          <a:p>
            <a:pPr lvl="0">
              <a:spcBef>
                <a:spcPts val="0"/>
              </a:spcBef>
            </a:pPr>
            <a:r>
              <a:rPr lang="zh-CN" altLang="en-US" sz="2000" b="1" dirty="0" smtClean="0">
                <a:solidFill>
                  <a:prstClr val="black">
                    <a:lumMod val="75000"/>
                    <a:lumOff val="25000"/>
                  </a:prstClr>
                </a:solidFill>
              </a:rPr>
              <a:t>与回溯法的区别？</a:t>
            </a:r>
            <a:endParaRPr lang="zh-CN" sz="2000" b="1" dirty="0">
              <a:solidFill>
                <a:prstClr val="black">
                  <a:lumMod val="75000"/>
                  <a:lumOff val="25000"/>
                </a:prstClr>
              </a:solidFill>
            </a:endParaRPr>
          </a:p>
        </p:txBody>
      </p:sp>
      <p:sp>
        <p:nvSpPr>
          <p:cNvPr id="6" name="TextBox 5"/>
          <p:cNvSpPr txBox="1"/>
          <p:nvPr/>
        </p:nvSpPr>
        <p:spPr>
          <a:xfrm>
            <a:off x="1121392" y="1557456"/>
            <a:ext cx="1219200" cy="2708434"/>
          </a:xfrm>
          <a:prstGeom prst="rect">
            <a:avLst/>
          </a:prstGeom>
          <a:noFill/>
        </p:spPr>
        <p:txBody>
          <a:bodyPr wrap="square" rtlCol="0">
            <a:spAutoFit/>
          </a:bodyPr>
          <a:lstStyle/>
          <a:p>
            <a:r>
              <a:rPr lang="zh-CN" sz="17000" b="1" dirty="0">
                <a:solidFill>
                  <a:srgbClr val="F26200">
                    <a:alpha val="40000"/>
                  </a:srgbClr>
                </a:solidFill>
                <a:cs typeface="Arial" pitchFamily="34" charset="0"/>
              </a:rPr>
              <a:t>1</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93" y="260648"/>
            <a:ext cx="840105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30" y="0"/>
            <a:ext cx="87630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130" y="4767262"/>
            <a:ext cx="87725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88640"/>
            <a:ext cx="8639175"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19794"/>
            <a:ext cx="862965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6093296"/>
            <a:ext cx="3501863"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9390401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6021288"/>
            <a:ext cx="378142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50" y="1600200"/>
            <a:ext cx="72771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43" y="260648"/>
            <a:ext cx="2181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32" y="836712"/>
            <a:ext cx="74771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88640"/>
            <a:ext cx="2209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776413"/>
            <a:ext cx="73152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5" y="0"/>
            <a:ext cx="21621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0" y="4133850"/>
            <a:ext cx="523875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95" y="553711"/>
            <a:ext cx="839152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7504" y="5157192"/>
            <a:ext cx="3667839" cy="133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14" y="116632"/>
            <a:ext cx="7772400"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6021288"/>
            <a:ext cx="19812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88640"/>
            <a:ext cx="22383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74" y="1004509"/>
            <a:ext cx="8734420" cy="422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spcBef>
                <a:spcPts val="0"/>
              </a:spcBef>
            </a:pPr>
            <a:r>
              <a:rPr lang="zh-CN" altLang="en-US" dirty="0" smtClean="0">
                <a:solidFill>
                  <a:srgbClr val="FF0000"/>
                </a:solidFill>
                <a:latin typeface="+mn-lt"/>
              </a:rPr>
              <a:t>分支限界法</a:t>
            </a:r>
            <a:endParaRPr lang="zh-CN" dirty="0">
              <a:solidFill>
                <a:srgbClr val="FF0000"/>
              </a:solidFill>
              <a:latin typeface="+mn-lt"/>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528763"/>
            <a:ext cx="78867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258" y="6021288"/>
            <a:ext cx="370522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908720"/>
            <a:ext cx="80772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0" y="0"/>
            <a:ext cx="8621096"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6" y="2329780"/>
            <a:ext cx="8842658" cy="2035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115616" y="4077072"/>
            <a:ext cx="4680520" cy="260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76672"/>
            <a:ext cx="754465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260648"/>
            <a:ext cx="2533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705" y="1700808"/>
            <a:ext cx="76200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476672"/>
            <a:ext cx="88011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894" y="6093296"/>
            <a:ext cx="259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694" y="332656"/>
            <a:ext cx="73152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2492896"/>
            <a:ext cx="51530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4950" y="2492896"/>
            <a:ext cx="38290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6165304"/>
            <a:ext cx="46005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692696"/>
            <a:ext cx="75914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420211" cy="508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275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331" y="6021288"/>
            <a:ext cx="315277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675" y="2924944"/>
            <a:ext cx="36766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38150"/>
            <a:ext cx="78105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318942" y="6126162"/>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gn="ctr">
              <a:spcBef>
                <a:spcPct val="50000"/>
              </a:spcBef>
            </a:pPr>
            <a:r>
              <a:rPr kumimoji="1" lang="zh-CN" altLang="en-US" sz="3200" dirty="0" smtClean="0">
                <a:solidFill>
                  <a:srgbClr val="FF0000"/>
                </a:solidFill>
                <a:latin typeface="Times New Roman" charset="0"/>
                <a:ea typeface="黑体" pitchFamily="2" charset="-122"/>
              </a:rPr>
              <a:t>算法</a:t>
            </a:r>
            <a:r>
              <a:rPr kumimoji="1" lang="zh-CN" altLang="en-US" sz="3200" dirty="0">
                <a:solidFill>
                  <a:srgbClr val="FF0000"/>
                </a:solidFill>
                <a:latin typeface="Times New Roman" charset="0"/>
                <a:ea typeface="黑体" pitchFamily="2" charset="-122"/>
              </a:rPr>
              <a:t>思想</a:t>
            </a:r>
            <a:endParaRPr lang="zh-CN" altLang="en-US" dirty="0">
              <a:solidFill>
                <a:srgbClr val="FF0000"/>
              </a:solidFill>
              <a:ea typeface="华文行楷" pitchFamily="2" charset="-122"/>
            </a:endParaRPr>
          </a:p>
        </p:txBody>
      </p:sp>
      <p:sp>
        <p:nvSpPr>
          <p:cNvPr id="3" name="Text Box 5"/>
          <p:cNvSpPr txBox="1">
            <a:spLocks noChangeArrowheads="1"/>
          </p:cNvSpPr>
          <p:nvPr/>
        </p:nvSpPr>
        <p:spPr bwMode="auto">
          <a:xfrm>
            <a:off x="1547664" y="620688"/>
            <a:ext cx="6858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just">
              <a:spcBef>
                <a:spcPct val="50000"/>
              </a:spcBef>
            </a:pPr>
            <a:r>
              <a:rPr lang="zh-CN" altLang="en-US" sz="2000" dirty="0">
                <a:latin typeface="楷体_GB2312" pitchFamily="49" charset="-122"/>
                <a:ea typeface="楷体_GB2312" pitchFamily="49" charset="-122"/>
              </a:rPr>
              <a:t>    解此问题的队列式分支限界法从起始位置</a:t>
            </a: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开始将它作为第一个扩展结点。与该扩展结点相邻并且可达的方格成为可行结点被加入到活结点队列中，并且将这些方格标记为1，即从起始方格</a:t>
            </a: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到这些方格的距离为1。</a:t>
            </a:r>
          </a:p>
        </p:txBody>
      </p:sp>
      <p:sp>
        <p:nvSpPr>
          <p:cNvPr id="4" name="Text Box 6"/>
          <p:cNvSpPr txBox="1">
            <a:spLocks noChangeArrowheads="1"/>
          </p:cNvSpPr>
          <p:nvPr/>
        </p:nvSpPr>
        <p:spPr bwMode="auto">
          <a:xfrm>
            <a:off x="1337742" y="3013075"/>
            <a:ext cx="6858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just">
              <a:spcBef>
                <a:spcPct val="50000"/>
              </a:spcBef>
            </a:pPr>
            <a:r>
              <a:rPr lang="zh-CN" altLang="en-US" sz="2000" dirty="0">
                <a:latin typeface="楷体_GB2312" pitchFamily="49" charset="-122"/>
                <a:ea typeface="楷体_GB2312" pitchFamily="49" charset="-122"/>
              </a:rPr>
              <a:t>    接着，算法从活结点队列中取出队首结点作为下一个扩展结点，并将与当前扩展结点相邻且未标记过的方格标记为2，并存入活结点队列。这个过程一直继续到算法搜索到目标方格</a:t>
            </a:r>
            <a:r>
              <a:rPr lang="en-US" altLang="zh-CN" sz="2000" dirty="0">
                <a:latin typeface="楷体_GB2312" pitchFamily="49" charset="-122"/>
                <a:ea typeface="楷体_GB2312" pitchFamily="49" charset="-122"/>
              </a:rPr>
              <a:t>b</a:t>
            </a:r>
            <a:r>
              <a:rPr lang="zh-CN" altLang="en-US" sz="2000" dirty="0">
                <a:latin typeface="楷体_GB2312" pitchFamily="49" charset="-122"/>
                <a:ea typeface="楷体_GB2312" pitchFamily="49" charset="-122"/>
              </a:rPr>
              <a:t>或活结点队列为空时为止。即加入剪枝的广度优先搜索。</a:t>
            </a:r>
            <a:endParaRPr lang="zh-CN" altLang="en-US" dirty="0">
              <a:solidFill>
                <a:schemeClr val="accent2"/>
              </a:solidFill>
              <a:ea typeface="华文行楷" pitchFamily="2" charset="-122"/>
            </a:endParaRPr>
          </a:p>
        </p:txBody>
      </p:sp>
    </p:spTree>
    <p:custDataLst>
      <p:tags r:id="rId1"/>
    </p:custDataLst>
    <p:extLst>
      <p:ext uri="{BB962C8B-B14F-4D97-AF65-F5344CB8AC3E}">
        <p14:creationId xmlns:p14="http://schemas.microsoft.com/office/powerpoint/2010/main" val="1445356778"/>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2369" y="6021288"/>
            <a:ext cx="8403020" cy="685800"/>
          </a:xfrm>
        </p:spPr>
        <p:txBody>
          <a:bodyPr>
            <a:normAutofit fontScale="90000"/>
          </a:bodyPr>
          <a:lstStyle/>
          <a:p>
            <a:pPr lvl="0" algn="ctr">
              <a:spcBef>
                <a:spcPts val="0"/>
              </a:spcBef>
            </a:pPr>
            <a:r>
              <a:rPr lang="zh-CN" altLang="en-US" sz="4800" dirty="0" smtClean="0">
                <a:solidFill>
                  <a:srgbClr val="FF0000"/>
                </a:solidFill>
                <a:latin typeface="+mn-lt"/>
              </a:rPr>
              <a:t>基本思想</a:t>
            </a:r>
            <a:endParaRPr lang="zh-CN" sz="4800" dirty="0">
              <a:solidFill>
                <a:srgbClr val="FF0000"/>
              </a:solidFill>
              <a:latin typeface="+mn-lt"/>
            </a:endParaRP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9" y="764704"/>
            <a:ext cx="8623039"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701" y="604614"/>
            <a:ext cx="6772275"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6165304"/>
            <a:ext cx="7239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150" y="692696"/>
            <a:ext cx="6800850"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8046" y="5934075"/>
            <a:ext cx="73342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674" y="614139"/>
            <a:ext cx="677227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972175"/>
            <a:ext cx="7315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95089"/>
            <a:ext cx="6781800"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275" y="5949280"/>
            <a:ext cx="73247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620688"/>
            <a:ext cx="678180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0" y="5934075"/>
            <a:ext cx="73342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548680"/>
            <a:ext cx="67722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5949280"/>
            <a:ext cx="729615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25" y="585564"/>
            <a:ext cx="68103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6165304"/>
            <a:ext cx="46672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25" y="620688"/>
            <a:ext cx="6810375"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25" y="6093296"/>
            <a:ext cx="46482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899592" y="927100"/>
            <a:ext cx="4114800"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65000"/>
              </a:lnSpc>
            </a:pPr>
            <a:r>
              <a:rPr kumimoji="1" lang="en-US" altLang="zh-CN" sz="1600" b="1"/>
              <a:t>Position offset[4];</a:t>
            </a:r>
          </a:p>
          <a:p>
            <a:pPr>
              <a:lnSpc>
                <a:spcPct val="165000"/>
              </a:lnSpc>
            </a:pPr>
            <a:r>
              <a:rPr kumimoji="1" lang="en-US" altLang="zh-CN" sz="1600" b="1"/>
              <a:t>   offset[0].row = 0; offset[0].col = 1; // </a:t>
            </a:r>
            <a:r>
              <a:rPr kumimoji="1" lang="zh-CN" altLang="en-US" sz="1600" b="1"/>
              <a:t>右</a:t>
            </a:r>
          </a:p>
          <a:p>
            <a:pPr>
              <a:lnSpc>
                <a:spcPct val="165000"/>
              </a:lnSpc>
            </a:pPr>
            <a:r>
              <a:rPr kumimoji="1" lang="zh-CN" altLang="en-US" sz="1600" b="1"/>
              <a:t>   </a:t>
            </a:r>
            <a:r>
              <a:rPr kumimoji="1" lang="en-US" altLang="zh-CN" sz="1600" b="1"/>
              <a:t>offset[1].row = 1; offset[1].col = 0; // </a:t>
            </a:r>
            <a:r>
              <a:rPr kumimoji="1" lang="zh-CN" altLang="en-US" sz="1600" b="1"/>
              <a:t>下</a:t>
            </a:r>
          </a:p>
          <a:p>
            <a:pPr>
              <a:lnSpc>
                <a:spcPct val="165000"/>
              </a:lnSpc>
            </a:pPr>
            <a:r>
              <a:rPr kumimoji="1" lang="zh-CN" altLang="en-US" sz="1600" b="1"/>
              <a:t>   </a:t>
            </a:r>
            <a:r>
              <a:rPr kumimoji="1" lang="en-US" altLang="zh-CN" sz="1600" b="1"/>
              <a:t>offset[2].row = 0; offset[2].col = -1; // </a:t>
            </a:r>
            <a:r>
              <a:rPr kumimoji="1" lang="zh-CN" altLang="en-US" sz="1600" b="1"/>
              <a:t>左</a:t>
            </a:r>
          </a:p>
          <a:p>
            <a:pPr>
              <a:lnSpc>
                <a:spcPct val="165000"/>
              </a:lnSpc>
            </a:pPr>
            <a:r>
              <a:rPr kumimoji="1" lang="zh-CN" altLang="en-US" sz="1600" b="1"/>
              <a:t>   </a:t>
            </a:r>
            <a:r>
              <a:rPr kumimoji="1" lang="en-US" altLang="zh-CN" sz="1600" b="1"/>
              <a:t>offset[3].row = -1; offset[3].col = 0; // </a:t>
            </a:r>
            <a:r>
              <a:rPr kumimoji="1" lang="zh-CN" altLang="en-US" sz="1600" b="1"/>
              <a:t>上</a:t>
            </a:r>
          </a:p>
        </p:txBody>
      </p:sp>
      <p:sp>
        <p:nvSpPr>
          <p:cNvPr id="3" name="AutoShape 5"/>
          <p:cNvSpPr>
            <a:spLocks noChangeArrowheads="1"/>
          </p:cNvSpPr>
          <p:nvPr/>
        </p:nvSpPr>
        <p:spPr bwMode="auto">
          <a:xfrm>
            <a:off x="5776392" y="1003300"/>
            <a:ext cx="2286000" cy="914400"/>
          </a:xfrm>
          <a:prstGeom prst="wedgeRoundRectCallout">
            <a:avLst>
              <a:gd name="adj1" fmla="val -95486"/>
              <a:gd name="adj2" fmla="val 30731"/>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000" b="1" dirty="0">
                <a:latin typeface="楷体_GB2312" pitchFamily="49" charset="-122"/>
                <a:ea typeface="楷体_GB2312" pitchFamily="49" charset="-122"/>
              </a:rPr>
              <a:t>定义移动方向的相对位移</a:t>
            </a:r>
            <a:endParaRPr lang="en-US" altLang="zh-CN" sz="2000" b="1" dirty="0">
              <a:latin typeface="楷体_GB2312" pitchFamily="49" charset="-122"/>
              <a:ea typeface="楷体_GB2312" pitchFamily="49" charset="-122"/>
            </a:endParaRPr>
          </a:p>
        </p:txBody>
      </p:sp>
      <p:sp>
        <p:nvSpPr>
          <p:cNvPr id="4" name="Text Box 6"/>
          <p:cNvSpPr txBox="1">
            <a:spLocks noChangeArrowheads="1"/>
          </p:cNvSpPr>
          <p:nvPr/>
        </p:nvSpPr>
        <p:spPr bwMode="auto">
          <a:xfrm>
            <a:off x="899592" y="3365500"/>
            <a:ext cx="55626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65000"/>
              </a:lnSpc>
            </a:pPr>
            <a:r>
              <a:rPr lang="zh-CN" altLang="en-US" b="1">
                <a:solidFill>
                  <a:schemeClr val="accent2"/>
                </a:solidFill>
                <a:latin typeface="Times New Roman" charset="0"/>
                <a:cs typeface="Times New Roman" charset="0"/>
              </a:rPr>
              <a:t> </a:t>
            </a:r>
            <a:r>
              <a:rPr kumimoji="1" lang="en-US" altLang="zh-CN" sz="1600" b="1"/>
              <a:t>for (int i = 0; i &lt;= m+1; i++)</a:t>
            </a:r>
          </a:p>
          <a:p>
            <a:pPr>
              <a:lnSpc>
                <a:spcPct val="165000"/>
              </a:lnSpc>
            </a:pPr>
            <a:r>
              <a:rPr kumimoji="1" lang="en-US" altLang="zh-CN" sz="1600" b="1"/>
              <a:t>      grid[0][i] = grid[n+1][i] = 1; // </a:t>
            </a:r>
            <a:r>
              <a:rPr kumimoji="1" lang="zh-CN" altLang="en-US" sz="1600" b="1"/>
              <a:t>顶部和底部</a:t>
            </a:r>
          </a:p>
          <a:p>
            <a:pPr>
              <a:lnSpc>
                <a:spcPct val="165000"/>
              </a:lnSpc>
            </a:pPr>
            <a:r>
              <a:rPr kumimoji="1" lang="zh-CN" altLang="en-US" sz="1600" b="1"/>
              <a:t>   </a:t>
            </a:r>
            <a:r>
              <a:rPr kumimoji="1" lang="en-US" altLang="zh-CN" sz="1600" b="1"/>
              <a:t>for (int i = 0; i &lt;= n+1; i++)</a:t>
            </a:r>
          </a:p>
          <a:p>
            <a:pPr>
              <a:lnSpc>
                <a:spcPct val="165000"/>
              </a:lnSpc>
            </a:pPr>
            <a:r>
              <a:rPr kumimoji="1" lang="en-US" altLang="zh-CN" sz="1600" b="1"/>
              <a:t>      grid[i][0] = grid[i][m+1] = 1; // </a:t>
            </a:r>
            <a:r>
              <a:rPr kumimoji="1" lang="zh-CN" altLang="en-US" sz="1600" b="1"/>
              <a:t>左翼和右翼</a:t>
            </a:r>
          </a:p>
        </p:txBody>
      </p:sp>
      <p:sp>
        <p:nvSpPr>
          <p:cNvPr id="5" name="AutoShape 7"/>
          <p:cNvSpPr>
            <a:spLocks noChangeArrowheads="1"/>
          </p:cNvSpPr>
          <p:nvPr/>
        </p:nvSpPr>
        <p:spPr bwMode="auto">
          <a:xfrm>
            <a:off x="5852592" y="2984500"/>
            <a:ext cx="2209800" cy="914400"/>
          </a:xfrm>
          <a:prstGeom prst="wedgeRoundRectCallout">
            <a:avLst>
              <a:gd name="adj1" fmla="val -111065"/>
              <a:gd name="adj2" fmla="val 51042"/>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000" b="1" dirty="0">
                <a:latin typeface="楷体_GB2312" pitchFamily="49" charset="-122"/>
                <a:ea typeface="楷体_GB2312" pitchFamily="49" charset="-122"/>
              </a:rPr>
              <a:t>设置边界的围墙</a:t>
            </a:r>
            <a:endParaRPr lang="en-US" altLang="zh-CN" sz="2000" b="1" dirty="0">
              <a:latin typeface="楷体_GB2312" pitchFamily="49" charset="-122"/>
              <a:ea typeface="楷体_GB2312" pitchFamily="49" charset="-122"/>
            </a:endParaRPr>
          </a:p>
        </p:txBody>
      </p:sp>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autoUpdateAnimBg="0"/>
      <p:bldP spid="4" grpId="0" autoUpdateAnimBg="0"/>
      <p:bldP spid="5"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57200" y="222740"/>
            <a:ext cx="8077200" cy="479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40000"/>
              </a:lnSpc>
            </a:pPr>
            <a:r>
              <a:rPr kumimoji="1" lang="en-US" altLang="zh-CN" sz="2000" b="1"/>
              <a:t>for (int i = 0; i &lt; NumOfNbrs; i++) {</a:t>
            </a:r>
          </a:p>
          <a:p>
            <a:pPr>
              <a:lnSpc>
                <a:spcPct val="140000"/>
              </a:lnSpc>
            </a:pPr>
            <a:r>
              <a:rPr kumimoji="1" lang="en-US" altLang="zh-CN" sz="2000" b="1"/>
              <a:t>         nbr.row = here.row + offset[i].row;</a:t>
            </a:r>
          </a:p>
          <a:p>
            <a:pPr>
              <a:lnSpc>
                <a:spcPct val="140000"/>
              </a:lnSpc>
            </a:pPr>
            <a:r>
              <a:rPr kumimoji="1" lang="en-US" altLang="zh-CN" sz="2000" b="1"/>
              <a:t>         nbr.col = here.col + offset[i].col;</a:t>
            </a:r>
          </a:p>
          <a:p>
            <a:pPr>
              <a:lnSpc>
                <a:spcPct val="140000"/>
              </a:lnSpc>
            </a:pPr>
            <a:r>
              <a:rPr kumimoji="1" lang="en-US" altLang="zh-CN" sz="2000" b="1"/>
              <a:t>         if (grid[nbr.row][nbr.col] == 0) {</a:t>
            </a:r>
          </a:p>
          <a:p>
            <a:pPr>
              <a:lnSpc>
                <a:spcPct val="140000"/>
              </a:lnSpc>
            </a:pPr>
            <a:r>
              <a:rPr kumimoji="1" lang="en-US" altLang="zh-CN" sz="2000" b="1"/>
              <a:t>             // </a:t>
            </a:r>
            <a:r>
              <a:rPr kumimoji="1" lang="zh-CN" altLang="en-US" sz="2000" b="1"/>
              <a:t>该方格未标记</a:t>
            </a:r>
          </a:p>
          <a:p>
            <a:pPr>
              <a:lnSpc>
                <a:spcPct val="140000"/>
              </a:lnSpc>
            </a:pPr>
            <a:r>
              <a:rPr kumimoji="1" lang="zh-CN" altLang="en-US" sz="2000" b="1"/>
              <a:t>             </a:t>
            </a:r>
            <a:r>
              <a:rPr kumimoji="1" lang="en-US" altLang="zh-CN" sz="2000" b="1"/>
              <a:t>grid[nbr.row][nbr.col]</a:t>
            </a:r>
          </a:p>
          <a:p>
            <a:pPr>
              <a:lnSpc>
                <a:spcPct val="140000"/>
              </a:lnSpc>
            </a:pPr>
            <a:r>
              <a:rPr kumimoji="1" lang="en-US" altLang="zh-CN" sz="2000" b="1"/>
              <a:t>                = grid[here.row][here.col] + 1;</a:t>
            </a:r>
          </a:p>
          <a:p>
            <a:pPr>
              <a:lnSpc>
                <a:spcPct val="140000"/>
              </a:lnSpc>
            </a:pPr>
            <a:r>
              <a:rPr kumimoji="1" lang="en-US" altLang="zh-CN" sz="2000" b="1"/>
              <a:t>             if ((nbr.row == finish.row) &amp;&amp;</a:t>
            </a:r>
          </a:p>
          <a:p>
            <a:pPr>
              <a:lnSpc>
                <a:spcPct val="140000"/>
              </a:lnSpc>
            </a:pPr>
            <a:r>
              <a:rPr kumimoji="1" lang="en-US" altLang="zh-CN" sz="2000" b="1"/>
              <a:t>                (nbr.col == finish.col)) break; // </a:t>
            </a:r>
            <a:r>
              <a:rPr kumimoji="1" lang="zh-CN" altLang="en-US" sz="2000" b="1"/>
              <a:t>完成布线</a:t>
            </a:r>
          </a:p>
          <a:p>
            <a:pPr>
              <a:lnSpc>
                <a:spcPct val="140000"/>
              </a:lnSpc>
            </a:pPr>
            <a:r>
              <a:rPr kumimoji="1" lang="zh-CN" altLang="en-US" sz="2000" b="1"/>
              <a:t>         </a:t>
            </a:r>
            <a:r>
              <a:rPr kumimoji="1" lang="en-US" altLang="zh-CN" sz="2000" b="1"/>
              <a:t>Q.Add(nbr);} </a:t>
            </a:r>
          </a:p>
          <a:p>
            <a:pPr>
              <a:lnSpc>
                <a:spcPct val="140000"/>
              </a:lnSpc>
            </a:pPr>
            <a:r>
              <a:rPr kumimoji="1" lang="en-US" altLang="zh-CN" sz="2000" b="1"/>
              <a:t>         }</a:t>
            </a:r>
          </a:p>
        </p:txBody>
      </p:sp>
      <p:sp>
        <p:nvSpPr>
          <p:cNvPr id="3" name="Text Box 5"/>
          <p:cNvSpPr txBox="1">
            <a:spLocks noChangeArrowheads="1"/>
          </p:cNvSpPr>
          <p:nvPr/>
        </p:nvSpPr>
        <p:spPr bwMode="auto">
          <a:xfrm>
            <a:off x="457200" y="4811688"/>
            <a:ext cx="7696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gn="ctr">
              <a:spcBef>
                <a:spcPct val="50000"/>
              </a:spcBef>
            </a:pPr>
            <a:endParaRPr lang="zh-CN" altLang="en-US" sz="2000" b="1">
              <a:solidFill>
                <a:schemeClr val="accent2"/>
              </a:solidFill>
              <a:ea typeface="华文行楷" pitchFamily="2" charset="-122"/>
            </a:endParaRPr>
          </a:p>
        </p:txBody>
      </p:sp>
      <p:sp>
        <p:nvSpPr>
          <p:cNvPr id="4" name="Text Box 6"/>
          <p:cNvSpPr txBox="1">
            <a:spLocks noChangeArrowheads="1"/>
          </p:cNvSpPr>
          <p:nvPr/>
        </p:nvSpPr>
        <p:spPr bwMode="auto">
          <a:xfrm>
            <a:off x="479698" y="5211798"/>
            <a:ext cx="754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2400" b="1">
                <a:ea typeface="楷体_GB2312" pitchFamily="49" charset="-122"/>
              </a:rPr>
              <a:t>找到目标位置后，可以通过回溯方法找到这条最短路径。</a:t>
            </a:r>
          </a:p>
        </p:txBody>
      </p:sp>
    </p:spTree>
    <p:custDataLst>
      <p:tags r:id="rId1"/>
    </p:custDataLst>
    <p:extLst>
      <p:ext uri="{BB962C8B-B14F-4D97-AF65-F5344CB8AC3E}">
        <p14:creationId xmlns:p14="http://schemas.microsoft.com/office/powerpoint/2010/main" val="322879852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69" y="764704"/>
            <a:ext cx="81438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6143625"/>
            <a:ext cx="28765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2" y="764704"/>
            <a:ext cx="79438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6165304"/>
            <a:ext cx="4038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45" y="404664"/>
            <a:ext cx="80581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72" y="1844824"/>
            <a:ext cx="823912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6165304"/>
            <a:ext cx="7239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90" y="95250"/>
            <a:ext cx="80105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332656"/>
            <a:ext cx="855345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44" y="256828"/>
            <a:ext cx="862012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 y="332656"/>
            <a:ext cx="8239125"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0"/>
            <a:ext cx="88582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2" y="2060848"/>
            <a:ext cx="89058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975" y="5883399"/>
            <a:ext cx="72961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6309320"/>
            <a:ext cx="272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152747"/>
            <a:ext cx="81534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6093296"/>
            <a:ext cx="4267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908720"/>
            <a:ext cx="809625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640"/>
            <a:ext cx="73247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5568" y="2780928"/>
            <a:ext cx="601027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90" y="19422"/>
            <a:ext cx="80867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5" y="2791197"/>
            <a:ext cx="8153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6165304"/>
            <a:ext cx="42957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0"/>
            <a:ext cx="82105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971" y="1943100"/>
            <a:ext cx="839152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6179404"/>
            <a:ext cx="7435927" cy="56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71" y="27806"/>
            <a:ext cx="884872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620688"/>
            <a:ext cx="821055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0335120"/>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 y="4564"/>
            <a:ext cx="8601075"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71477974"/>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550"/>
            <a:ext cx="86201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936254"/>
            <a:ext cx="829627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36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ctrTitle" idx="4294967295"/>
          </p:nvPr>
        </p:nvSpPr>
        <p:spPr>
          <a:xfrm>
            <a:off x="15652" y="0"/>
            <a:ext cx="7696200" cy="1143000"/>
          </a:xfrm>
        </p:spPr>
        <p:txBody>
          <a:bodyPr/>
          <a:lstStyle/>
          <a:p>
            <a:r>
              <a:rPr lang="zh-CN" altLang="en-US" sz="3600" b="1" dirty="0" smtClean="0"/>
              <a:t>批处理</a:t>
            </a:r>
            <a:r>
              <a:rPr lang="zh-CN" altLang="en-US" sz="3600" b="1" dirty="0"/>
              <a:t>作业调度问题</a:t>
            </a:r>
          </a:p>
        </p:txBody>
      </p:sp>
      <p:sp>
        <p:nvSpPr>
          <p:cNvPr id="320516" name="Text Box 4"/>
          <p:cNvSpPr txBox="1">
            <a:spLocks noChangeArrowheads="1"/>
          </p:cNvSpPr>
          <p:nvPr/>
        </p:nvSpPr>
        <p:spPr bwMode="auto">
          <a:xfrm>
            <a:off x="304800" y="1052736"/>
            <a:ext cx="594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b="1" dirty="0" smtClean="0">
                <a:solidFill>
                  <a:schemeClr val="accent2"/>
                </a:solidFill>
                <a:latin typeface="Times New Roman" charset="0"/>
                <a:ea typeface="黑体" pitchFamily="2" charset="-122"/>
              </a:rPr>
              <a:t>算法</a:t>
            </a:r>
            <a:r>
              <a:rPr kumimoji="1" lang="zh-CN" altLang="en-US" sz="3200" b="1" dirty="0">
                <a:solidFill>
                  <a:schemeClr val="accent2"/>
                </a:solidFill>
                <a:latin typeface="Times New Roman" charset="0"/>
                <a:ea typeface="黑体" pitchFamily="2" charset="-122"/>
              </a:rPr>
              <a:t>描述</a:t>
            </a:r>
            <a:endParaRPr lang="en-US" altLang="zh-CN" b="1" dirty="0">
              <a:solidFill>
                <a:schemeClr val="accent2"/>
              </a:solidFill>
              <a:ea typeface="华文行楷" pitchFamily="2" charset="-122"/>
            </a:endParaRPr>
          </a:p>
        </p:txBody>
      </p:sp>
      <p:sp>
        <p:nvSpPr>
          <p:cNvPr id="320517" name="Text Box 5"/>
          <p:cNvSpPr txBox="1">
            <a:spLocks noChangeArrowheads="1"/>
          </p:cNvSpPr>
          <p:nvPr/>
        </p:nvSpPr>
        <p:spPr bwMode="auto">
          <a:xfrm>
            <a:off x="304800" y="1651224"/>
            <a:ext cx="7772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2000" b="1" dirty="0">
                <a:latin typeface="楷体_GB2312" pitchFamily="49" charset="-122"/>
                <a:ea typeface="楷体_GB2312" pitchFamily="49" charset="-122"/>
              </a:rPr>
              <a:t>    算法的</a:t>
            </a:r>
            <a:r>
              <a:rPr lang="en-US" altLang="zh-CN" sz="2000" b="1" dirty="0">
                <a:latin typeface="楷体_GB2312" pitchFamily="49" charset="-122"/>
                <a:ea typeface="楷体_GB2312" pitchFamily="49" charset="-122"/>
              </a:rPr>
              <a:t>while</a:t>
            </a:r>
            <a:r>
              <a:rPr lang="zh-CN" altLang="en-US" sz="2000" b="1" dirty="0">
                <a:latin typeface="楷体_GB2312" pitchFamily="49" charset="-122"/>
                <a:ea typeface="楷体_GB2312" pitchFamily="49" charset="-122"/>
              </a:rPr>
              <a:t>循环完成对排列树内部结点的有序扩展。在</a:t>
            </a:r>
            <a:r>
              <a:rPr lang="en-US" altLang="zh-CN" sz="2000" b="1" dirty="0">
                <a:latin typeface="楷体_GB2312" pitchFamily="49" charset="-122"/>
                <a:ea typeface="楷体_GB2312" pitchFamily="49" charset="-122"/>
              </a:rPr>
              <a:t>while</a:t>
            </a:r>
            <a:r>
              <a:rPr lang="zh-CN" altLang="en-US" sz="2000" b="1" dirty="0">
                <a:latin typeface="楷体_GB2312" pitchFamily="49" charset="-122"/>
                <a:ea typeface="楷体_GB2312" pitchFamily="49" charset="-122"/>
              </a:rPr>
              <a:t>循环体内算法依次从活结点优先队列中取出具有最小</a:t>
            </a:r>
            <a:r>
              <a:rPr lang="en-US" altLang="zh-CN" sz="2000" b="1" dirty="0">
                <a:latin typeface="楷体_GB2312" pitchFamily="49" charset="-122"/>
                <a:ea typeface="楷体_GB2312" pitchFamily="49" charset="-122"/>
              </a:rPr>
              <a:t>bb</a:t>
            </a:r>
            <a:r>
              <a:rPr lang="zh-CN" altLang="en-US" sz="2000" b="1" dirty="0">
                <a:latin typeface="楷体_GB2312" pitchFamily="49" charset="-122"/>
                <a:ea typeface="楷体_GB2312" pitchFamily="49" charset="-122"/>
              </a:rPr>
              <a:t>值（完成时间和下界）的结点作为当前扩展结点，并加以扩展。 </a:t>
            </a:r>
          </a:p>
        </p:txBody>
      </p:sp>
      <p:sp>
        <p:nvSpPr>
          <p:cNvPr id="320518" name="Text Box 6"/>
          <p:cNvSpPr txBox="1">
            <a:spLocks noChangeArrowheads="1"/>
          </p:cNvSpPr>
          <p:nvPr/>
        </p:nvSpPr>
        <p:spPr bwMode="auto">
          <a:xfrm>
            <a:off x="336848" y="2924944"/>
            <a:ext cx="7772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2000" b="1" dirty="0">
                <a:latin typeface="楷体_GB2312" pitchFamily="49" charset="-122"/>
                <a:ea typeface="楷体_GB2312" pitchFamily="49" charset="-122"/>
              </a:rPr>
              <a:t>    首先考虑</a:t>
            </a:r>
            <a:r>
              <a:rPr lang="en-US" altLang="zh-CN" sz="2000" b="1" dirty="0">
                <a:latin typeface="楷体_GB2312" pitchFamily="49" charset="-122"/>
                <a:ea typeface="楷体_GB2312" pitchFamily="49" charset="-122"/>
              </a:rPr>
              <a:t>E.s=n</a:t>
            </a:r>
            <a:r>
              <a:rPr lang="zh-CN" altLang="en-US" sz="2000" b="1" dirty="0">
                <a:latin typeface="楷体_GB2312" pitchFamily="49" charset="-122"/>
                <a:ea typeface="楷体_GB2312" pitchFamily="49" charset="-122"/>
              </a:rPr>
              <a:t>的情形，当前扩展结点</a:t>
            </a:r>
            <a:r>
              <a:rPr lang="en-US" altLang="zh-CN" sz="2000" b="1" dirty="0">
                <a:latin typeface="楷体_GB2312" pitchFamily="49" charset="-122"/>
                <a:ea typeface="楷体_GB2312" pitchFamily="49" charset="-122"/>
              </a:rPr>
              <a:t>E</a:t>
            </a:r>
            <a:r>
              <a:rPr lang="zh-CN" altLang="en-US" sz="2000" b="1" dirty="0">
                <a:latin typeface="楷体_GB2312" pitchFamily="49" charset="-122"/>
                <a:ea typeface="楷体_GB2312" pitchFamily="49" charset="-122"/>
              </a:rPr>
              <a:t>是排列树中的叶结点。</a:t>
            </a:r>
            <a:r>
              <a:rPr lang="en-US" altLang="zh-CN" sz="2000" b="1" dirty="0">
                <a:latin typeface="楷体_GB2312" pitchFamily="49" charset="-122"/>
                <a:ea typeface="楷体_GB2312" pitchFamily="49" charset="-122"/>
              </a:rPr>
              <a:t>E.sf2</a:t>
            </a:r>
            <a:r>
              <a:rPr lang="zh-CN" altLang="en-US" sz="2000" b="1" dirty="0">
                <a:latin typeface="楷体_GB2312" pitchFamily="49" charset="-122"/>
                <a:ea typeface="楷体_GB2312" pitchFamily="49" charset="-122"/>
              </a:rPr>
              <a:t>是相应于该叶结点的完成时间和。当</a:t>
            </a:r>
            <a:r>
              <a:rPr lang="en-US" altLang="zh-CN" sz="2000" b="1" dirty="0">
                <a:latin typeface="楷体_GB2312" pitchFamily="49" charset="-122"/>
                <a:ea typeface="楷体_GB2312" pitchFamily="49" charset="-122"/>
              </a:rPr>
              <a:t>E.sf2 &lt; </a:t>
            </a:r>
            <a:r>
              <a:rPr lang="en-US" altLang="zh-CN" sz="2000" b="1" dirty="0" err="1">
                <a:latin typeface="楷体_GB2312" pitchFamily="49" charset="-122"/>
                <a:ea typeface="楷体_GB2312" pitchFamily="49" charset="-122"/>
              </a:rPr>
              <a:t>bestc</a:t>
            </a:r>
            <a:r>
              <a:rPr lang="zh-CN" altLang="en-US" sz="2000" b="1" dirty="0">
                <a:latin typeface="楷体_GB2312" pitchFamily="49" charset="-122"/>
                <a:ea typeface="楷体_GB2312" pitchFamily="49" charset="-122"/>
              </a:rPr>
              <a:t>时更新当前最优值</a:t>
            </a:r>
            <a:r>
              <a:rPr lang="en-US" altLang="zh-CN" sz="2000" b="1" dirty="0" err="1">
                <a:latin typeface="楷体_GB2312" pitchFamily="49" charset="-122"/>
                <a:ea typeface="楷体_GB2312" pitchFamily="49" charset="-122"/>
              </a:rPr>
              <a:t>bestc</a:t>
            </a:r>
            <a:r>
              <a:rPr lang="zh-CN" altLang="en-US" sz="2000" b="1" dirty="0">
                <a:latin typeface="楷体_GB2312" pitchFamily="49" charset="-122"/>
                <a:ea typeface="楷体_GB2312" pitchFamily="49" charset="-122"/>
              </a:rPr>
              <a:t>和相应的当前最优解</a:t>
            </a:r>
            <a:r>
              <a:rPr lang="en-US" altLang="zh-CN" sz="2000" b="1" dirty="0" err="1">
                <a:latin typeface="楷体_GB2312" pitchFamily="49" charset="-122"/>
                <a:ea typeface="楷体_GB2312" pitchFamily="49" charset="-122"/>
              </a:rPr>
              <a:t>bestx</a:t>
            </a:r>
            <a:r>
              <a:rPr lang="en-US" altLang="zh-CN" sz="2000" b="1" dirty="0">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p:txBody>
      </p:sp>
      <p:sp>
        <p:nvSpPr>
          <p:cNvPr id="320519" name="Text Box 7"/>
          <p:cNvSpPr txBox="1">
            <a:spLocks noChangeArrowheads="1"/>
          </p:cNvSpPr>
          <p:nvPr/>
        </p:nvSpPr>
        <p:spPr bwMode="auto">
          <a:xfrm>
            <a:off x="417662" y="4164012"/>
            <a:ext cx="7696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zh-CN" altLang="en-US" sz="2000" b="1" dirty="0">
                <a:latin typeface="楷体_GB2312" pitchFamily="49" charset="-122"/>
                <a:ea typeface="楷体_GB2312" pitchFamily="49" charset="-122"/>
              </a:rPr>
              <a:t>    当</a:t>
            </a:r>
            <a:r>
              <a:rPr lang="en-US" altLang="zh-CN" sz="2000" b="1" dirty="0">
                <a:latin typeface="楷体_GB2312" pitchFamily="49" charset="-122"/>
                <a:ea typeface="楷体_GB2312" pitchFamily="49" charset="-122"/>
              </a:rPr>
              <a:t>E.s&lt;n</a:t>
            </a:r>
            <a:r>
              <a:rPr lang="zh-CN" altLang="en-US" sz="2000" b="1" dirty="0">
                <a:latin typeface="楷体_GB2312" pitchFamily="49" charset="-122"/>
                <a:ea typeface="楷体_GB2312" pitchFamily="49" charset="-122"/>
              </a:rPr>
              <a:t>时，算法依次产生当前扩展结点</a:t>
            </a:r>
            <a:r>
              <a:rPr lang="en-US" altLang="zh-CN" sz="2000" b="1" dirty="0">
                <a:latin typeface="楷体_GB2312" pitchFamily="49" charset="-122"/>
                <a:ea typeface="楷体_GB2312" pitchFamily="49" charset="-122"/>
              </a:rPr>
              <a:t>E</a:t>
            </a:r>
            <a:r>
              <a:rPr lang="zh-CN" altLang="en-US" sz="2000" b="1" dirty="0">
                <a:latin typeface="楷体_GB2312" pitchFamily="49" charset="-122"/>
                <a:ea typeface="楷体_GB2312" pitchFamily="49" charset="-122"/>
              </a:rPr>
              <a:t>的所有儿子结点。对于当前扩展结点的每一个儿子结点</a:t>
            </a:r>
            <a:r>
              <a:rPr lang="en-US" altLang="zh-CN" sz="2000" b="1" dirty="0">
                <a:latin typeface="楷体_GB2312" pitchFamily="49" charset="-122"/>
                <a:ea typeface="楷体_GB2312" pitchFamily="49" charset="-122"/>
              </a:rPr>
              <a:t>node，</a:t>
            </a:r>
            <a:r>
              <a:rPr lang="zh-CN" altLang="en-US" sz="2000" b="1" dirty="0">
                <a:latin typeface="楷体_GB2312" pitchFamily="49" charset="-122"/>
                <a:ea typeface="楷体_GB2312" pitchFamily="49" charset="-122"/>
              </a:rPr>
              <a:t>计算出其相应的完成时间和的下界</a:t>
            </a:r>
            <a:r>
              <a:rPr lang="en-US" altLang="zh-CN" sz="2000" b="1" dirty="0">
                <a:latin typeface="楷体_GB2312" pitchFamily="49" charset="-122"/>
                <a:ea typeface="楷体_GB2312" pitchFamily="49" charset="-122"/>
              </a:rPr>
              <a:t>bb。</a:t>
            </a:r>
            <a:r>
              <a:rPr lang="zh-CN" altLang="en-US" sz="2000" b="1" dirty="0">
                <a:latin typeface="楷体_GB2312" pitchFamily="49" charset="-122"/>
                <a:ea typeface="楷体_GB2312" pitchFamily="49" charset="-122"/>
              </a:rPr>
              <a:t>当</a:t>
            </a:r>
            <a:r>
              <a:rPr lang="en-US" altLang="zh-CN" sz="2000" b="1" dirty="0">
                <a:latin typeface="楷体_GB2312" pitchFamily="49" charset="-122"/>
                <a:ea typeface="楷体_GB2312" pitchFamily="49" charset="-122"/>
              </a:rPr>
              <a:t>bb &lt; </a:t>
            </a:r>
            <a:r>
              <a:rPr lang="en-US" altLang="zh-CN" sz="2000" b="1" dirty="0" err="1">
                <a:latin typeface="楷体_GB2312" pitchFamily="49" charset="-122"/>
                <a:ea typeface="楷体_GB2312" pitchFamily="49" charset="-122"/>
              </a:rPr>
              <a:t>bestc</a:t>
            </a:r>
            <a:r>
              <a:rPr lang="zh-CN" altLang="en-US" sz="2000" b="1" dirty="0">
                <a:latin typeface="楷体_GB2312" pitchFamily="49" charset="-122"/>
                <a:ea typeface="楷体_GB2312" pitchFamily="49" charset="-122"/>
              </a:rPr>
              <a:t>时，将该儿子结点插入到活结点优先队列中。而当</a:t>
            </a:r>
            <a:r>
              <a:rPr lang="en-US" altLang="zh-CN" sz="2000" b="1" dirty="0">
                <a:latin typeface="楷体_GB2312" pitchFamily="49" charset="-122"/>
                <a:ea typeface="楷体_GB2312" pitchFamily="49" charset="-122"/>
              </a:rPr>
              <a:t>bb</a:t>
            </a:r>
            <a:r>
              <a:rPr lang="en-US" altLang="zh-CN" sz="2000" b="1" dirty="0">
                <a:latin typeface="楷体_GB2312" pitchFamily="49" charset="-122"/>
                <a:ea typeface="楷体_GB2312" pitchFamily="49" charset="-122"/>
                <a:sym typeface="Symbol" pitchFamily="18" charset="2"/>
              </a:rPr>
              <a:t></a:t>
            </a:r>
            <a:r>
              <a:rPr lang="en-US" altLang="zh-CN" sz="2000" b="1" dirty="0">
                <a:latin typeface="楷体_GB2312" pitchFamily="49" charset="-122"/>
                <a:ea typeface="楷体_GB2312" pitchFamily="49" charset="-122"/>
              </a:rPr>
              <a:t> </a:t>
            </a:r>
            <a:r>
              <a:rPr lang="en-US" altLang="zh-CN" sz="2000" b="1" dirty="0" err="1">
                <a:latin typeface="楷体_GB2312" pitchFamily="49" charset="-122"/>
                <a:ea typeface="楷体_GB2312" pitchFamily="49" charset="-122"/>
              </a:rPr>
              <a:t>bestc</a:t>
            </a:r>
            <a:r>
              <a:rPr lang="zh-CN" altLang="en-US" sz="2000" b="1" dirty="0">
                <a:latin typeface="楷体_GB2312" pitchFamily="49" charset="-122"/>
                <a:ea typeface="楷体_GB2312" pitchFamily="49" charset="-122"/>
              </a:rPr>
              <a:t>时，可将结点</a:t>
            </a:r>
            <a:r>
              <a:rPr lang="en-US" altLang="zh-CN" sz="2000" b="1" dirty="0">
                <a:latin typeface="楷体_GB2312" pitchFamily="49" charset="-122"/>
                <a:ea typeface="楷体_GB2312" pitchFamily="49" charset="-122"/>
              </a:rPr>
              <a:t>node</a:t>
            </a:r>
            <a:r>
              <a:rPr lang="zh-CN" altLang="en-US" sz="2000" b="1" dirty="0">
                <a:latin typeface="楷体_GB2312" pitchFamily="49" charset="-122"/>
                <a:ea typeface="楷体_GB2312" pitchFamily="49" charset="-122"/>
              </a:rPr>
              <a:t>舍去。 </a:t>
            </a:r>
          </a:p>
        </p:txBody>
      </p:sp>
    </p:spTree>
    <p:extLst>
      <p:ext uri="{BB962C8B-B14F-4D97-AF65-F5344CB8AC3E}">
        <p14:creationId xmlns:p14="http://schemas.microsoft.com/office/powerpoint/2010/main" val="980659040"/>
      </p:ext>
    </p:extLst>
  </p:cSld>
  <p:clrMapOvr>
    <a:masterClrMapping/>
  </p:clrMapOvr>
  <p:transition xmlns:p14="http://schemas.microsoft.com/office/powerpoint/2010/main">
    <p:wip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0516"/>
                                        </p:tgtEl>
                                        <p:attrNameLst>
                                          <p:attrName>style.visibility</p:attrName>
                                        </p:attrNameLst>
                                      </p:cBhvr>
                                      <p:to>
                                        <p:strVal val="visible"/>
                                      </p:to>
                                    </p:set>
                                    <p:anim calcmode="lin" valueType="num">
                                      <p:cBhvr additive="base">
                                        <p:cTn id="7" dur="500" fill="hold"/>
                                        <p:tgtEl>
                                          <p:spTgt spid="320516"/>
                                        </p:tgtEl>
                                        <p:attrNameLst>
                                          <p:attrName>ppt_x</p:attrName>
                                        </p:attrNameLst>
                                      </p:cBhvr>
                                      <p:tavLst>
                                        <p:tav tm="0">
                                          <p:val>
                                            <p:strVal val="1+#ppt_w/2"/>
                                          </p:val>
                                        </p:tav>
                                        <p:tav tm="100000">
                                          <p:val>
                                            <p:strVal val="#ppt_x"/>
                                          </p:val>
                                        </p:tav>
                                      </p:tavLst>
                                    </p:anim>
                                    <p:anim calcmode="lin" valueType="num">
                                      <p:cBhvr additive="base">
                                        <p:cTn id="8" dur="500" fill="hold"/>
                                        <p:tgtEl>
                                          <p:spTgt spid="3205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0517"/>
                                        </p:tgtEl>
                                        <p:attrNameLst>
                                          <p:attrName>style.visibility</p:attrName>
                                        </p:attrNameLst>
                                      </p:cBhvr>
                                      <p:to>
                                        <p:strVal val="visible"/>
                                      </p:to>
                                    </p:set>
                                    <p:anim calcmode="lin" valueType="num">
                                      <p:cBhvr additive="base">
                                        <p:cTn id="13" dur="500" fill="hold"/>
                                        <p:tgtEl>
                                          <p:spTgt spid="320517"/>
                                        </p:tgtEl>
                                        <p:attrNameLst>
                                          <p:attrName>ppt_x</p:attrName>
                                        </p:attrNameLst>
                                      </p:cBhvr>
                                      <p:tavLst>
                                        <p:tav tm="0">
                                          <p:val>
                                            <p:strVal val="0-#ppt_w/2"/>
                                          </p:val>
                                        </p:tav>
                                        <p:tav tm="100000">
                                          <p:val>
                                            <p:strVal val="#ppt_x"/>
                                          </p:val>
                                        </p:tav>
                                      </p:tavLst>
                                    </p:anim>
                                    <p:anim calcmode="lin" valueType="num">
                                      <p:cBhvr additive="base">
                                        <p:cTn id="14" dur="500" fill="hold"/>
                                        <p:tgtEl>
                                          <p:spTgt spid="32051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20518"/>
                                        </p:tgtEl>
                                        <p:attrNameLst>
                                          <p:attrName>style.visibility</p:attrName>
                                        </p:attrNameLst>
                                      </p:cBhvr>
                                      <p:to>
                                        <p:strVal val="visible"/>
                                      </p:to>
                                    </p:set>
                                    <p:anim calcmode="lin" valueType="num">
                                      <p:cBhvr additive="base">
                                        <p:cTn id="19" dur="500" fill="hold"/>
                                        <p:tgtEl>
                                          <p:spTgt spid="320518"/>
                                        </p:tgtEl>
                                        <p:attrNameLst>
                                          <p:attrName>ppt_x</p:attrName>
                                        </p:attrNameLst>
                                      </p:cBhvr>
                                      <p:tavLst>
                                        <p:tav tm="0">
                                          <p:val>
                                            <p:strVal val="1+#ppt_w/2"/>
                                          </p:val>
                                        </p:tav>
                                        <p:tav tm="100000">
                                          <p:val>
                                            <p:strVal val="#ppt_x"/>
                                          </p:val>
                                        </p:tav>
                                      </p:tavLst>
                                    </p:anim>
                                    <p:anim calcmode="lin" valueType="num">
                                      <p:cBhvr additive="base">
                                        <p:cTn id="20" dur="500" fill="hold"/>
                                        <p:tgtEl>
                                          <p:spTgt spid="32051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0519"/>
                                        </p:tgtEl>
                                        <p:attrNameLst>
                                          <p:attrName>style.visibility</p:attrName>
                                        </p:attrNameLst>
                                      </p:cBhvr>
                                      <p:to>
                                        <p:strVal val="visible"/>
                                      </p:to>
                                    </p:set>
                                    <p:anim calcmode="lin" valueType="num">
                                      <p:cBhvr additive="base">
                                        <p:cTn id="25" dur="500" fill="hold"/>
                                        <p:tgtEl>
                                          <p:spTgt spid="320519"/>
                                        </p:tgtEl>
                                        <p:attrNameLst>
                                          <p:attrName>ppt_x</p:attrName>
                                        </p:attrNameLst>
                                      </p:cBhvr>
                                      <p:tavLst>
                                        <p:tav tm="0">
                                          <p:val>
                                            <p:strVal val="#ppt_x"/>
                                          </p:val>
                                        </p:tav>
                                        <p:tav tm="100000">
                                          <p:val>
                                            <p:strVal val="#ppt_x"/>
                                          </p:val>
                                        </p:tav>
                                      </p:tavLst>
                                    </p:anim>
                                    <p:anim calcmode="lin" valueType="num">
                                      <p:cBhvr additive="base">
                                        <p:cTn id="26" dur="500" fill="hold"/>
                                        <p:tgtEl>
                                          <p:spTgt spid="3205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autoUpdateAnimBg="0"/>
      <p:bldP spid="320517" grpId="0" autoUpdateAnimBg="0"/>
      <p:bldP spid="320518" grpId="0" autoUpdateAnimBg="0"/>
      <p:bldP spid="320519"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683B129-79B9-4FFA-BFB2-27844F8C00CE}" type="slidenum">
              <a:rPr lang="zh-CN" altLang="en-US"/>
              <a:pPr/>
              <a:t>77</a:t>
            </a:fld>
            <a:endParaRPr lang="en-US" altLang="zh-CN"/>
          </a:p>
        </p:txBody>
      </p:sp>
      <p:sp>
        <p:nvSpPr>
          <p:cNvPr id="312324" name="Text Box 4"/>
          <p:cNvSpPr txBox="1">
            <a:spLocks noChangeArrowheads="1"/>
          </p:cNvSpPr>
          <p:nvPr/>
        </p:nvSpPr>
        <p:spPr bwMode="auto">
          <a:xfrm>
            <a:off x="609600" y="1484784"/>
            <a:ext cx="432244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50000"/>
              </a:lnSpc>
            </a:pPr>
            <a:r>
              <a:rPr lang="en-US" altLang="zh-CN" sz="2800" b="1" dirty="0">
                <a:solidFill>
                  <a:srgbClr val="0000FF"/>
                </a:solidFill>
                <a:latin typeface="Times New Roman" charset="0"/>
                <a:cs typeface="Times New Roman" charset="0"/>
              </a:rPr>
              <a:t>     </a:t>
            </a:r>
            <a:r>
              <a:rPr kumimoji="1" lang="en-US" altLang="zh-CN" sz="2400" b="1" dirty="0"/>
              <a:t>while (E.s &lt;= n ) {</a:t>
            </a:r>
          </a:p>
          <a:p>
            <a:pPr>
              <a:lnSpc>
                <a:spcPct val="150000"/>
              </a:lnSpc>
            </a:pPr>
            <a:r>
              <a:rPr kumimoji="1" lang="en-US" altLang="zh-CN" sz="2400" b="1" dirty="0"/>
              <a:t>      if (E.s == n ) {// </a:t>
            </a:r>
            <a:r>
              <a:rPr kumimoji="1" lang="zh-CN" altLang="en-US" sz="2400" b="1" dirty="0"/>
              <a:t>叶结点</a:t>
            </a:r>
          </a:p>
          <a:p>
            <a:pPr>
              <a:lnSpc>
                <a:spcPct val="150000"/>
              </a:lnSpc>
            </a:pPr>
            <a:r>
              <a:rPr kumimoji="1" lang="zh-CN" altLang="en-US" sz="2400" b="1" dirty="0"/>
              <a:t>         </a:t>
            </a:r>
            <a:r>
              <a:rPr kumimoji="1" lang="en-US" altLang="zh-CN" sz="2400" b="1" dirty="0"/>
              <a:t>if (E.sf2 &lt; </a:t>
            </a:r>
            <a:r>
              <a:rPr kumimoji="1" lang="en-US" altLang="zh-CN" sz="2400" b="1" dirty="0" err="1"/>
              <a:t>bestc</a:t>
            </a:r>
            <a:r>
              <a:rPr kumimoji="1" lang="en-US" altLang="zh-CN" sz="2400" b="1" dirty="0"/>
              <a:t>) {</a:t>
            </a:r>
          </a:p>
          <a:p>
            <a:pPr>
              <a:lnSpc>
                <a:spcPct val="150000"/>
              </a:lnSpc>
            </a:pPr>
            <a:r>
              <a:rPr kumimoji="1" lang="en-US" altLang="zh-CN" sz="2400" b="1" dirty="0"/>
              <a:t>           </a:t>
            </a:r>
            <a:r>
              <a:rPr kumimoji="1" lang="en-US" altLang="zh-CN" sz="2400" b="1" dirty="0" err="1"/>
              <a:t>bestc</a:t>
            </a:r>
            <a:r>
              <a:rPr kumimoji="1" lang="en-US" altLang="zh-CN" sz="2400" b="1" dirty="0"/>
              <a:t> = E.sf2;</a:t>
            </a:r>
          </a:p>
          <a:p>
            <a:pPr>
              <a:lnSpc>
                <a:spcPct val="150000"/>
              </a:lnSpc>
            </a:pPr>
            <a:r>
              <a:rPr kumimoji="1" lang="en-US" altLang="zh-CN" sz="2400" b="1" dirty="0"/>
              <a:t>           for (</a:t>
            </a:r>
            <a:r>
              <a:rPr kumimoji="1" lang="en-US" altLang="zh-CN" sz="2400" b="1" dirty="0" err="1"/>
              <a:t>int</a:t>
            </a:r>
            <a:r>
              <a:rPr kumimoji="1" lang="en-US" altLang="zh-CN" sz="2400" b="1" dirty="0"/>
              <a:t> i = 0; i &lt; n; i++)</a:t>
            </a:r>
          </a:p>
          <a:p>
            <a:pPr>
              <a:lnSpc>
                <a:spcPct val="150000"/>
              </a:lnSpc>
            </a:pPr>
            <a:r>
              <a:rPr kumimoji="1" lang="en-US" altLang="zh-CN" sz="2400" b="1" dirty="0"/>
              <a:t>             </a:t>
            </a:r>
            <a:r>
              <a:rPr kumimoji="1" lang="en-US" altLang="zh-CN" sz="2400" b="1" dirty="0" err="1"/>
              <a:t>bestx</a:t>
            </a:r>
            <a:r>
              <a:rPr kumimoji="1" lang="en-US" altLang="zh-CN" sz="2400" b="1" dirty="0"/>
              <a:t>[i] = </a:t>
            </a:r>
            <a:r>
              <a:rPr kumimoji="1" lang="en-US" altLang="zh-CN" sz="2400" b="1" dirty="0" err="1"/>
              <a:t>E.x</a:t>
            </a:r>
            <a:r>
              <a:rPr kumimoji="1" lang="en-US" altLang="zh-CN" sz="2400" b="1" dirty="0"/>
              <a:t>[i];}</a:t>
            </a:r>
          </a:p>
          <a:p>
            <a:pPr>
              <a:lnSpc>
                <a:spcPct val="150000"/>
              </a:lnSpc>
            </a:pPr>
            <a:r>
              <a:rPr kumimoji="1" lang="en-US" altLang="zh-CN" sz="2400" b="1" dirty="0"/>
              <a:t>         delete [] </a:t>
            </a:r>
            <a:r>
              <a:rPr kumimoji="1" lang="en-US" altLang="zh-CN" sz="2400" b="1" dirty="0" err="1"/>
              <a:t>E.x</a:t>
            </a:r>
            <a:r>
              <a:rPr kumimoji="1" lang="en-US" altLang="zh-CN" sz="2400" b="1" dirty="0"/>
              <a:t>;}</a:t>
            </a:r>
            <a:endParaRPr lang="zh-CN" altLang="en-US" sz="2400" b="1" dirty="0">
              <a:solidFill>
                <a:srgbClr val="0000FF"/>
              </a:solidFill>
              <a:latin typeface="Times New Roman" charset="0"/>
              <a:cs typeface="Times New Roman" charset="0"/>
            </a:endParaRPr>
          </a:p>
        </p:txBody>
      </p:sp>
      <p:sp>
        <p:nvSpPr>
          <p:cNvPr id="312325" name="Text Box 5"/>
          <p:cNvSpPr txBox="1">
            <a:spLocks noChangeArrowheads="1"/>
          </p:cNvSpPr>
          <p:nvPr/>
        </p:nvSpPr>
        <p:spPr bwMode="auto">
          <a:xfrm>
            <a:off x="609600" y="404664"/>
            <a:ext cx="594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3200" b="1" dirty="0">
                <a:latin typeface="Times New Roman" charset="0"/>
                <a:ea typeface="黑体" pitchFamily="2" charset="-122"/>
              </a:rPr>
              <a:t>3. 算法描述</a:t>
            </a:r>
            <a:endParaRPr lang="en-US" altLang="zh-CN" b="1" dirty="0">
              <a:ea typeface="华文行楷" pitchFamily="2" charset="-122"/>
            </a:endParaRPr>
          </a:p>
        </p:txBody>
      </p:sp>
      <p:sp>
        <p:nvSpPr>
          <p:cNvPr id="312326" name="AutoShape 6"/>
          <p:cNvSpPr>
            <a:spLocks noChangeArrowheads="1"/>
          </p:cNvSpPr>
          <p:nvPr/>
        </p:nvSpPr>
        <p:spPr bwMode="auto">
          <a:xfrm>
            <a:off x="5181600" y="2819400"/>
            <a:ext cx="3048000" cy="1066800"/>
          </a:xfrm>
          <a:prstGeom prst="wedgeRoundRectCallout">
            <a:avLst>
              <a:gd name="adj1" fmla="val -100731"/>
              <a:gd name="adj2" fmla="val -24702"/>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000" b="1" dirty="0">
                <a:latin typeface="楷体_GB2312" pitchFamily="49" charset="-122"/>
                <a:ea typeface="楷体_GB2312" pitchFamily="49" charset="-122"/>
              </a:rPr>
              <a:t> 当</a:t>
            </a:r>
            <a:r>
              <a:rPr lang="en-US" altLang="zh-CN" sz="2000" b="1" dirty="0">
                <a:latin typeface="楷体_GB2312" pitchFamily="49" charset="-122"/>
                <a:ea typeface="楷体_GB2312" pitchFamily="49" charset="-122"/>
              </a:rPr>
              <a:t>E.sf2&lt;</a:t>
            </a:r>
            <a:r>
              <a:rPr lang="en-US" altLang="zh-CN" sz="2000" b="1" dirty="0" err="1">
                <a:latin typeface="楷体_GB2312" pitchFamily="49" charset="-122"/>
                <a:ea typeface="楷体_GB2312" pitchFamily="49" charset="-122"/>
              </a:rPr>
              <a:t>bestc</a:t>
            </a:r>
            <a:r>
              <a:rPr lang="zh-CN" altLang="en-US" sz="2000" b="1" dirty="0">
                <a:latin typeface="楷体_GB2312" pitchFamily="49" charset="-122"/>
                <a:ea typeface="楷体_GB2312" pitchFamily="49" charset="-122"/>
              </a:rPr>
              <a:t>时，更新当前最优值</a:t>
            </a:r>
            <a:r>
              <a:rPr lang="en-US" altLang="zh-CN" sz="2000" b="1" dirty="0" err="1">
                <a:latin typeface="楷体_GB2312" pitchFamily="49" charset="-122"/>
                <a:ea typeface="楷体_GB2312" pitchFamily="49" charset="-122"/>
              </a:rPr>
              <a:t>bestc</a:t>
            </a:r>
            <a:r>
              <a:rPr lang="zh-CN" altLang="en-US" sz="2000" b="1" dirty="0">
                <a:latin typeface="楷体_GB2312" pitchFamily="49" charset="-122"/>
                <a:ea typeface="楷体_GB2312" pitchFamily="49" charset="-122"/>
              </a:rPr>
              <a:t>和相应的最优解</a:t>
            </a:r>
            <a:r>
              <a:rPr lang="en-US" altLang="zh-CN" sz="2000" b="1" dirty="0" err="1">
                <a:latin typeface="楷体_GB2312" pitchFamily="49" charset="-122"/>
                <a:ea typeface="楷体_GB2312" pitchFamily="49" charset="-122"/>
              </a:rPr>
              <a:t>bestx</a:t>
            </a:r>
            <a:endParaRPr lang="en-US" altLang="zh-CN" sz="2000" b="1" dirty="0">
              <a:latin typeface="楷体_GB2312" pitchFamily="49" charset="-122"/>
              <a:ea typeface="楷体_GB2312" pitchFamily="49" charset="-122"/>
            </a:endParaRPr>
          </a:p>
        </p:txBody>
      </p:sp>
    </p:spTree>
    <p:extLst>
      <p:ext uri="{BB962C8B-B14F-4D97-AF65-F5344CB8AC3E}">
        <p14:creationId xmlns:p14="http://schemas.microsoft.com/office/powerpoint/2010/main" val="1718160470"/>
      </p:ext>
    </p:extLst>
  </p:cSld>
  <p:clrMapOvr>
    <a:masterClrMapping/>
  </p:clrMapOvr>
  <p:transition xmlns:p14="http://schemas.microsoft.com/office/powerpoint/2010/main">
    <p:wipe dir="u"/>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2325"/>
                                        </p:tgtEl>
                                        <p:attrNameLst>
                                          <p:attrName>style.visibility</p:attrName>
                                        </p:attrNameLst>
                                      </p:cBhvr>
                                      <p:to>
                                        <p:strVal val="visible"/>
                                      </p:to>
                                    </p:set>
                                    <p:anim calcmode="lin" valueType="num">
                                      <p:cBhvr additive="base">
                                        <p:cTn id="7" dur="500" fill="hold"/>
                                        <p:tgtEl>
                                          <p:spTgt spid="312325"/>
                                        </p:tgtEl>
                                        <p:attrNameLst>
                                          <p:attrName>ppt_x</p:attrName>
                                        </p:attrNameLst>
                                      </p:cBhvr>
                                      <p:tavLst>
                                        <p:tav tm="0">
                                          <p:val>
                                            <p:strVal val="1+#ppt_w/2"/>
                                          </p:val>
                                        </p:tav>
                                        <p:tav tm="100000">
                                          <p:val>
                                            <p:strVal val="#ppt_x"/>
                                          </p:val>
                                        </p:tav>
                                      </p:tavLst>
                                    </p:anim>
                                    <p:anim calcmode="lin" valueType="num">
                                      <p:cBhvr additive="base">
                                        <p:cTn id="8" dur="500" fill="hold"/>
                                        <p:tgtEl>
                                          <p:spTgt spid="3123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12324"/>
                                        </p:tgtEl>
                                        <p:attrNameLst>
                                          <p:attrName>style.visibility</p:attrName>
                                        </p:attrNameLst>
                                      </p:cBhvr>
                                      <p:to>
                                        <p:strVal val="visible"/>
                                      </p:to>
                                    </p:set>
                                    <p:animEffect transition="in" filter="box(in)">
                                      <p:cBhvr>
                                        <p:cTn id="13" dur="500"/>
                                        <p:tgtEl>
                                          <p:spTgt spid="3123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3" fill="hold" grpId="0" nodeType="clickEffect">
                                  <p:stCondLst>
                                    <p:cond delay="0"/>
                                  </p:stCondLst>
                                  <p:childTnLst>
                                    <p:set>
                                      <p:cBhvr>
                                        <p:cTn id="17" dur="1" fill="hold">
                                          <p:stCondLst>
                                            <p:cond delay="0"/>
                                          </p:stCondLst>
                                        </p:cTn>
                                        <p:tgtEl>
                                          <p:spTgt spid="312326"/>
                                        </p:tgtEl>
                                        <p:attrNameLst>
                                          <p:attrName>style.visibility</p:attrName>
                                        </p:attrNameLst>
                                      </p:cBhvr>
                                      <p:to>
                                        <p:strVal val="visible"/>
                                      </p:to>
                                    </p:set>
                                    <p:anim calcmode="lin" valueType="num">
                                      <p:cBhvr additive="base">
                                        <p:cTn id="18" dur="500" fill="hold"/>
                                        <p:tgtEl>
                                          <p:spTgt spid="312326"/>
                                        </p:tgtEl>
                                        <p:attrNameLst>
                                          <p:attrName>ppt_x</p:attrName>
                                        </p:attrNameLst>
                                      </p:cBhvr>
                                      <p:tavLst>
                                        <p:tav tm="0">
                                          <p:val>
                                            <p:strVal val="1+#ppt_w/2"/>
                                          </p:val>
                                        </p:tav>
                                        <p:tav tm="100000">
                                          <p:val>
                                            <p:strVal val="#ppt_x"/>
                                          </p:val>
                                        </p:tav>
                                      </p:tavLst>
                                    </p:anim>
                                    <p:anim calcmode="lin" valueType="num">
                                      <p:cBhvr additive="base">
                                        <p:cTn id="19" dur="500" fill="hold"/>
                                        <p:tgtEl>
                                          <p:spTgt spid="3123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4" grpId="0" autoUpdateAnimBg="0"/>
      <p:bldP spid="312325" grpId="0" autoUpdateAnimBg="0"/>
      <p:bldP spid="312326"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BDE4088-C82F-4B6F-A236-DD3C7A08AD03}" type="slidenum">
              <a:rPr lang="zh-CN" altLang="en-US" sz="1600" b="1">
                <a:solidFill>
                  <a:schemeClr val="tx1"/>
                </a:solidFill>
              </a:rPr>
              <a:pPr/>
              <a:t>78</a:t>
            </a:fld>
            <a:endParaRPr lang="en-US" altLang="zh-CN" sz="1600" b="1">
              <a:solidFill>
                <a:schemeClr val="tx1"/>
              </a:solidFill>
            </a:endParaRPr>
          </a:p>
        </p:txBody>
      </p:sp>
      <p:sp>
        <p:nvSpPr>
          <p:cNvPr id="313348" name="Text Box 4"/>
          <p:cNvSpPr txBox="1">
            <a:spLocks noChangeArrowheads="1"/>
          </p:cNvSpPr>
          <p:nvPr/>
        </p:nvSpPr>
        <p:spPr bwMode="auto">
          <a:xfrm>
            <a:off x="304800" y="260648"/>
            <a:ext cx="594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kumimoji="1" lang="zh-CN" altLang="en-US" sz="4000" b="1" dirty="0">
                <a:latin typeface="Times New Roman" charset="0"/>
                <a:ea typeface="黑体" pitchFamily="2" charset="-122"/>
              </a:rPr>
              <a:t>3. 算法描述</a:t>
            </a:r>
            <a:endParaRPr lang="en-US" altLang="zh-CN" sz="2400" b="1" dirty="0">
              <a:ea typeface="华文行楷" pitchFamily="2" charset="-122"/>
            </a:endParaRPr>
          </a:p>
        </p:txBody>
      </p:sp>
      <p:sp>
        <p:nvSpPr>
          <p:cNvPr id="313349" name="Text Box 5"/>
          <p:cNvSpPr txBox="1">
            <a:spLocks noChangeArrowheads="1"/>
          </p:cNvSpPr>
          <p:nvPr/>
        </p:nvSpPr>
        <p:spPr bwMode="auto">
          <a:xfrm>
            <a:off x="284212" y="1001326"/>
            <a:ext cx="6324600" cy="48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30000"/>
              </a:lnSpc>
            </a:pPr>
            <a:r>
              <a:rPr kumimoji="1" lang="en-US" altLang="zh-CN" sz="2000" b="1" dirty="0"/>
              <a:t>else {// </a:t>
            </a:r>
            <a:r>
              <a:rPr kumimoji="1" lang="zh-CN" altLang="en-US" sz="2000" b="1" dirty="0"/>
              <a:t>产生当前扩展结点的儿子结点</a:t>
            </a:r>
          </a:p>
          <a:p>
            <a:pPr>
              <a:lnSpc>
                <a:spcPct val="130000"/>
              </a:lnSpc>
            </a:pPr>
            <a:r>
              <a:rPr kumimoji="1" lang="zh-CN" altLang="en-US" sz="2000" b="1" dirty="0"/>
              <a:t>         </a:t>
            </a:r>
            <a:r>
              <a:rPr kumimoji="1" lang="en-US" altLang="zh-CN" sz="2000" b="1" dirty="0"/>
              <a:t>for (</a:t>
            </a:r>
            <a:r>
              <a:rPr kumimoji="1" lang="en-US" altLang="zh-CN" sz="2000" b="1" dirty="0" err="1"/>
              <a:t>int</a:t>
            </a:r>
            <a:r>
              <a:rPr kumimoji="1" lang="en-US" altLang="zh-CN" sz="2000" b="1" dirty="0"/>
              <a:t> i = E.s; i &lt; n; i++) {</a:t>
            </a:r>
          </a:p>
          <a:p>
            <a:pPr>
              <a:lnSpc>
                <a:spcPct val="130000"/>
              </a:lnSpc>
            </a:pPr>
            <a:r>
              <a:rPr kumimoji="1" lang="en-US" altLang="zh-CN" sz="2000" b="1" dirty="0"/>
              <a:t>               Swap(</a:t>
            </a:r>
            <a:r>
              <a:rPr kumimoji="1" lang="en-US" altLang="zh-CN" sz="2000" b="1" dirty="0" err="1"/>
              <a:t>E.x</a:t>
            </a:r>
            <a:r>
              <a:rPr kumimoji="1" lang="en-US" altLang="zh-CN" sz="2000" b="1" dirty="0"/>
              <a:t>[E.s],</a:t>
            </a:r>
            <a:r>
              <a:rPr kumimoji="1" lang="en-US" altLang="zh-CN" sz="2000" b="1" dirty="0" err="1"/>
              <a:t>E.x</a:t>
            </a:r>
            <a:r>
              <a:rPr kumimoji="1" lang="en-US" altLang="zh-CN" sz="2000" b="1" dirty="0"/>
              <a:t>[i]);</a:t>
            </a:r>
          </a:p>
          <a:p>
            <a:pPr>
              <a:lnSpc>
                <a:spcPct val="130000"/>
              </a:lnSpc>
            </a:pPr>
            <a:r>
              <a:rPr kumimoji="1" lang="en-US" altLang="zh-CN" sz="2000" b="1" dirty="0"/>
              <a:t>               </a:t>
            </a:r>
            <a:r>
              <a:rPr kumimoji="1" lang="en-US" altLang="zh-CN" sz="2000" b="1" dirty="0" err="1"/>
              <a:t>int</a:t>
            </a:r>
            <a:r>
              <a:rPr kumimoji="1" lang="en-US" altLang="zh-CN" sz="2000" b="1" dirty="0"/>
              <a:t> f1,f2;</a:t>
            </a:r>
          </a:p>
          <a:p>
            <a:pPr>
              <a:lnSpc>
                <a:spcPct val="130000"/>
              </a:lnSpc>
            </a:pPr>
            <a:r>
              <a:rPr kumimoji="1" lang="en-US" altLang="zh-CN" sz="2000" b="1" dirty="0"/>
              <a:t>               </a:t>
            </a:r>
            <a:r>
              <a:rPr kumimoji="1" lang="en-US" altLang="zh-CN" sz="2000" b="1" dirty="0" err="1"/>
              <a:t>int</a:t>
            </a:r>
            <a:r>
              <a:rPr kumimoji="1" lang="en-US" altLang="zh-CN" sz="2000" b="1" dirty="0"/>
              <a:t> bb=Bound(E,f1,f2,y);</a:t>
            </a:r>
          </a:p>
          <a:p>
            <a:pPr>
              <a:lnSpc>
                <a:spcPct val="130000"/>
              </a:lnSpc>
            </a:pPr>
            <a:r>
              <a:rPr kumimoji="1" lang="en-US" altLang="zh-CN" sz="2000" b="1" dirty="0"/>
              <a:t>               if (bb &lt; </a:t>
            </a:r>
            <a:r>
              <a:rPr kumimoji="1" lang="en-US" altLang="zh-CN" sz="2000" b="1" dirty="0" err="1"/>
              <a:t>bestc</a:t>
            </a:r>
            <a:r>
              <a:rPr kumimoji="1" lang="en-US" altLang="zh-CN" sz="2000" b="1" dirty="0"/>
              <a:t> ) {</a:t>
            </a:r>
          </a:p>
          <a:p>
            <a:pPr>
              <a:lnSpc>
                <a:spcPct val="130000"/>
              </a:lnSpc>
            </a:pPr>
            <a:r>
              <a:rPr kumimoji="1" lang="en-US" altLang="zh-CN" sz="2000" b="1" dirty="0"/>
              <a:t>                   </a:t>
            </a:r>
            <a:r>
              <a:rPr kumimoji="1" lang="en-US" altLang="zh-CN" sz="2000" b="1" dirty="0" err="1"/>
              <a:t>MinHeapNode</a:t>
            </a:r>
            <a:r>
              <a:rPr kumimoji="1" lang="en-US" altLang="zh-CN" sz="2000" b="1" dirty="0"/>
              <a:t> N;</a:t>
            </a:r>
          </a:p>
          <a:p>
            <a:pPr>
              <a:lnSpc>
                <a:spcPct val="130000"/>
              </a:lnSpc>
            </a:pPr>
            <a:r>
              <a:rPr kumimoji="1" lang="en-US" altLang="zh-CN" sz="2000" b="1" dirty="0"/>
              <a:t>                   </a:t>
            </a:r>
            <a:r>
              <a:rPr kumimoji="1" lang="en-US" altLang="zh-CN" sz="2000" b="1" dirty="0" err="1"/>
              <a:t>N.NewNode</a:t>
            </a:r>
            <a:r>
              <a:rPr kumimoji="1" lang="en-US" altLang="zh-CN" sz="2000" b="1" dirty="0"/>
              <a:t>(E,f1,f2,bb,n);</a:t>
            </a:r>
          </a:p>
          <a:p>
            <a:pPr>
              <a:lnSpc>
                <a:spcPct val="130000"/>
              </a:lnSpc>
            </a:pPr>
            <a:r>
              <a:rPr kumimoji="1" lang="en-US" altLang="zh-CN" sz="2000" b="1" dirty="0"/>
              <a:t>                   </a:t>
            </a:r>
            <a:r>
              <a:rPr kumimoji="1" lang="en-US" altLang="zh-CN" sz="2000" b="1" dirty="0" err="1"/>
              <a:t>H.Insert</a:t>
            </a:r>
            <a:r>
              <a:rPr kumimoji="1" lang="en-US" altLang="zh-CN" sz="2000" b="1" dirty="0"/>
              <a:t>(N);}</a:t>
            </a:r>
          </a:p>
          <a:p>
            <a:pPr>
              <a:lnSpc>
                <a:spcPct val="130000"/>
              </a:lnSpc>
            </a:pPr>
            <a:r>
              <a:rPr kumimoji="1" lang="en-US" altLang="zh-CN" sz="2000" b="1" dirty="0"/>
              <a:t>               Swap(</a:t>
            </a:r>
            <a:r>
              <a:rPr kumimoji="1" lang="en-US" altLang="zh-CN" sz="2000" b="1" dirty="0" err="1"/>
              <a:t>E.x</a:t>
            </a:r>
            <a:r>
              <a:rPr kumimoji="1" lang="en-US" altLang="zh-CN" sz="2000" b="1" dirty="0"/>
              <a:t>[E.s],</a:t>
            </a:r>
            <a:r>
              <a:rPr kumimoji="1" lang="en-US" altLang="zh-CN" sz="2000" b="1" dirty="0" err="1"/>
              <a:t>E.x</a:t>
            </a:r>
            <a:r>
              <a:rPr kumimoji="1" lang="en-US" altLang="zh-CN" sz="2000" b="1" dirty="0"/>
              <a:t>[i]);</a:t>
            </a:r>
          </a:p>
          <a:p>
            <a:pPr>
              <a:lnSpc>
                <a:spcPct val="130000"/>
              </a:lnSpc>
            </a:pPr>
            <a:r>
              <a:rPr kumimoji="1" lang="en-US" altLang="zh-CN" sz="2000" b="1" dirty="0"/>
              <a:t>               }</a:t>
            </a:r>
          </a:p>
          <a:p>
            <a:pPr>
              <a:lnSpc>
                <a:spcPct val="130000"/>
              </a:lnSpc>
            </a:pPr>
            <a:r>
              <a:rPr kumimoji="1" lang="en-US" altLang="zh-CN" sz="2000" b="1" dirty="0"/>
              <a:t>         delete [] </a:t>
            </a:r>
            <a:r>
              <a:rPr kumimoji="1" lang="en-US" altLang="zh-CN" sz="2000" b="1" dirty="0" err="1"/>
              <a:t>E.x</a:t>
            </a:r>
            <a:r>
              <a:rPr kumimoji="1" lang="en-US" altLang="zh-CN" sz="2000" b="1" dirty="0"/>
              <a:t>;}  // </a:t>
            </a:r>
            <a:r>
              <a:rPr kumimoji="1" lang="zh-CN" altLang="en-US" sz="2000" b="1" dirty="0"/>
              <a:t>完成结点扩展</a:t>
            </a:r>
          </a:p>
        </p:txBody>
      </p:sp>
      <p:sp>
        <p:nvSpPr>
          <p:cNvPr id="313350" name="AutoShape 6"/>
          <p:cNvSpPr>
            <a:spLocks noChangeArrowheads="1"/>
          </p:cNvSpPr>
          <p:nvPr/>
        </p:nvSpPr>
        <p:spPr bwMode="auto">
          <a:xfrm>
            <a:off x="5454452" y="1711326"/>
            <a:ext cx="2819400" cy="1066800"/>
          </a:xfrm>
          <a:prstGeom prst="wedgeRoundRectCallout">
            <a:avLst>
              <a:gd name="adj1" fmla="val -142060"/>
              <a:gd name="adj2" fmla="val 85565"/>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dirty="0">
                <a:latin typeface="楷体_GB2312" pitchFamily="49" charset="-122"/>
                <a:ea typeface="楷体_GB2312" pitchFamily="49" charset="-122"/>
              </a:rPr>
              <a:t>当</a:t>
            </a:r>
            <a:r>
              <a:rPr lang="en-US" altLang="zh-CN" sz="2400" b="1" dirty="0">
                <a:latin typeface="楷体_GB2312" pitchFamily="49" charset="-122"/>
                <a:ea typeface="楷体_GB2312" pitchFamily="49" charset="-122"/>
              </a:rPr>
              <a:t>bb&lt;</a:t>
            </a:r>
            <a:r>
              <a:rPr lang="en-US" altLang="zh-CN" sz="2400" b="1" dirty="0" err="1">
                <a:latin typeface="楷体_GB2312" pitchFamily="49" charset="-122"/>
                <a:ea typeface="楷体_GB2312" pitchFamily="49" charset="-122"/>
              </a:rPr>
              <a:t>bestc</a:t>
            </a:r>
            <a:r>
              <a:rPr lang="zh-CN" altLang="en-US" sz="2400" b="1" dirty="0">
                <a:latin typeface="楷体_GB2312" pitchFamily="49" charset="-122"/>
                <a:ea typeface="楷体_GB2312" pitchFamily="49" charset="-122"/>
              </a:rPr>
              <a:t>时，将儿子结点插入到活结点优先队列中</a:t>
            </a:r>
            <a:endParaRPr lang="en-US" altLang="zh-CN" sz="2400" b="1" dirty="0">
              <a:latin typeface="楷体_GB2312" pitchFamily="49" charset="-122"/>
              <a:ea typeface="楷体_GB2312" pitchFamily="49" charset="-122"/>
            </a:endParaRPr>
          </a:p>
        </p:txBody>
      </p:sp>
    </p:spTree>
    <p:extLst>
      <p:ext uri="{BB962C8B-B14F-4D97-AF65-F5344CB8AC3E}">
        <p14:creationId xmlns:p14="http://schemas.microsoft.com/office/powerpoint/2010/main" val="405866741"/>
      </p:ext>
    </p:extLst>
  </p:cSld>
  <p:clrMapOvr>
    <a:masterClrMapping/>
  </p:clrMapOvr>
  <p:transition xmlns:p14="http://schemas.microsoft.com/office/powerpoint/2010/main">
    <p:split orient="vert"/>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3348"/>
                                        </p:tgtEl>
                                        <p:attrNameLst>
                                          <p:attrName>style.visibility</p:attrName>
                                        </p:attrNameLst>
                                      </p:cBhvr>
                                      <p:to>
                                        <p:strVal val="visible"/>
                                      </p:to>
                                    </p:set>
                                    <p:anim calcmode="lin" valueType="num">
                                      <p:cBhvr additive="base">
                                        <p:cTn id="7" dur="500" fill="hold"/>
                                        <p:tgtEl>
                                          <p:spTgt spid="313348"/>
                                        </p:tgtEl>
                                        <p:attrNameLst>
                                          <p:attrName>ppt_x</p:attrName>
                                        </p:attrNameLst>
                                      </p:cBhvr>
                                      <p:tavLst>
                                        <p:tav tm="0">
                                          <p:val>
                                            <p:strVal val="1+#ppt_w/2"/>
                                          </p:val>
                                        </p:tav>
                                        <p:tav tm="100000">
                                          <p:val>
                                            <p:strVal val="#ppt_x"/>
                                          </p:val>
                                        </p:tav>
                                      </p:tavLst>
                                    </p:anim>
                                    <p:anim calcmode="lin" valueType="num">
                                      <p:cBhvr additive="base">
                                        <p:cTn id="8" dur="500" fill="hold"/>
                                        <p:tgtEl>
                                          <p:spTgt spid="3133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13349"/>
                                        </p:tgtEl>
                                        <p:attrNameLst>
                                          <p:attrName>style.visibility</p:attrName>
                                        </p:attrNameLst>
                                      </p:cBhvr>
                                      <p:to>
                                        <p:strVal val="visible"/>
                                      </p:to>
                                    </p:set>
                                    <p:animEffect transition="in" filter="blinds(horizontal)">
                                      <p:cBhvr>
                                        <p:cTn id="13" dur="500"/>
                                        <p:tgtEl>
                                          <p:spTgt spid="3133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13350"/>
                                        </p:tgtEl>
                                        <p:attrNameLst>
                                          <p:attrName>style.visibility</p:attrName>
                                        </p:attrNameLst>
                                      </p:cBhvr>
                                      <p:to>
                                        <p:strVal val="visible"/>
                                      </p:to>
                                    </p:set>
                                    <p:anim calcmode="lin" valueType="num">
                                      <p:cBhvr additive="base">
                                        <p:cTn id="18" dur="500" fill="hold"/>
                                        <p:tgtEl>
                                          <p:spTgt spid="313350"/>
                                        </p:tgtEl>
                                        <p:attrNameLst>
                                          <p:attrName>ppt_x</p:attrName>
                                        </p:attrNameLst>
                                      </p:cBhvr>
                                      <p:tavLst>
                                        <p:tav tm="0">
                                          <p:val>
                                            <p:strVal val="1+#ppt_w/2"/>
                                          </p:val>
                                        </p:tav>
                                        <p:tav tm="100000">
                                          <p:val>
                                            <p:strVal val="#ppt_x"/>
                                          </p:val>
                                        </p:tav>
                                      </p:tavLst>
                                    </p:anim>
                                    <p:anim calcmode="lin" valueType="num">
                                      <p:cBhvr additive="base">
                                        <p:cTn id="19" dur="500" fill="hold"/>
                                        <p:tgtEl>
                                          <p:spTgt spid="313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8" grpId="0" autoUpdateAnimBg="0"/>
      <p:bldP spid="313349" grpId="0" autoUpdateAnimBg="0"/>
      <p:bldP spid="313350"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5949280"/>
            <a:ext cx="57150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 y="476672"/>
            <a:ext cx="797242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7" y="404664"/>
            <a:ext cx="8630159"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6164075"/>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1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1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2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4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4.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5.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5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0.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1.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63.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7.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8.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9.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heme/theme1.xml><?xml version="1.0" encoding="utf-8"?>
<a:theme xmlns:a="http://schemas.openxmlformats.org/drawingml/2006/main" name="PowerPoint 2010 简介">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IntroducingPowerPoint2010</Template>
  <TotalTime>0</TotalTime>
  <Words>1118</Words>
  <Application>Microsoft Macintosh PowerPoint</Application>
  <PresentationFormat>On-screen Show (4:3)</PresentationFormat>
  <Paragraphs>184</Paragraphs>
  <Slides>78</Slides>
  <Notes>66</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PowerPoint 2010 简介</vt:lpstr>
      <vt:lpstr> 计算机算法设计与分析</vt:lpstr>
      <vt:lpstr>PowerPoint Presentation</vt:lpstr>
      <vt:lpstr>理解 分支限界法的算法策略</vt:lpstr>
      <vt:lpstr>分支限界法</vt:lpstr>
      <vt:lpstr>基本思想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0-1背包问题</vt:lpstr>
      <vt:lpstr>0-1背包问题</vt:lpstr>
      <vt:lpstr>0-1背包问题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批处理作业调度问题</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2011-05-09T08:01:09Z</dcterms:created>
  <dcterms:modified xsi:type="dcterms:W3CDTF">2015-06-18T03:47:03Z</dcterms:modified>
</cp:coreProperties>
</file>